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</p:sldIdLst>
  <p:sldSz cx="9448800" cy="11430000"/>
  <p:notesSz cx="10018713" cy="14447838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orient="horz" pos="697" userDrawn="1">
          <p15:clr>
            <a:srgbClr val="A4A3A4"/>
          </p15:clr>
        </p15:guide>
        <p15:guide id="3" pos="3475">
          <p15:clr>
            <a:srgbClr val="A4A3A4"/>
          </p15:clr>
        </p15:guide>
        <p15:guide id="4" pos="5040">
          <p15:clr>
            <a:srgbClr val="A4A3A4"/>
          </p15:clr>
        </p15:guide>
        <p15:guide id="5" pos="1026">
          <p15:clr>
            <a:srgbClr val="A4A3A4"/>
          </p15:clr>
        </p15:guide>
        <p15:guide id="6" orient="horz" pos="52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594E"/>
    <a:srgbClr val="FF6600"/>
    <a:srgbClr val="FF9900"/>
    <a:srgbClr val="819D15"/>
    <a:srgbClr val="3333CC"/>
    <a:srgbClr val="0000FF"/>
    <a:srgbClr val="000066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aximized">
    <p:restoredLeft sz="32787"/>
    <p:restoredTop sz="90929"/>
  </p:normalViewPr>
  <p:slideViewPr>
    <p:cSldViewPr showGuides="1">
      <p:cViewPr varScale="1">
        <p:scale>
          <a:sx n="62" d="100"/>
          <a:sy n="62" d="100"/>
        </p:scale>
        <p:origin x="2760" y="84"/>
      </p:cViewPr>
      <p:guideLst>
        <p:guide orient="horz" pos="3600"/>
        <p:guide orient="horz" pos="697"/>
        <p:guide pos="3475"/>
        <p:guide pos="5040"/>
        <p:guide pos="1026"/>
        <p:guide orient="horz" pos="52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6"/>
            <a:ext cx="4340691" cy="723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9748" tIns="69875" rIns="139748" bIns="69875" numCol="1" anchor="t" anchorCtr="0" compatLnSpc="1">
            <a:prstTxWarp prst="textNoShape">
              <a:avLst/>
            </a:prstTxWarp>
          </a:bodyPr>
          <a:lstStyle>
            <a:lvl1pPr defTabSz="1396470">
              <a:defRPr sz="1900" smtClean="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78025" y="6"/>
            <a:ext cx="4340691" cy="723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9748" tIns="69875" rIns="139748" bIns="69875" numCol="1" anchor="t" anchorCtr="0" compatLnSpc="1">
            <a:prstTxWarp prst="textNoShape">
              <a:avLst/>
            </a:prstTxWarp>
          </a:bodyPr>
          <a:lstStyle>
            <a:lvl1pPr algn="r" defTabSz="1396470">
              <a:defRPr sz="1900" smtClean="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17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13724672"/>
            <a:ext cx="4340691" cy="723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9748" tIns="69875" rIns="139748" bIns="69875" numCol="1" anchor="b" anchorCtr="0" compatLnSpc="1">
            <a:prstTxWarp prst="textNoShape">
              <a:avLst/>
            </a:prstTxWarp>
          </a:bodyPr>
          <a:lstStyle>
            <a:lvl1pPr defTabSz="1396470">
              <a:defRPr sz="1900" smtClean="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17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78025" y="13724672"/>
            <a:ext cx="4340691" cy="723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9748" tIns="69875" rIns="139748" bIns="69875" numCol="1" anchor="b" anchorCtr="0" compatLnSpc="1">
            <a:prstTxWarp prst="textNoShape">
              <a:avLst/>
            </a:prstTxWarp>
          </a:bodyPr>
          <a:lstStyle>
            <a:lvl1pPr algn="r" defTabSz="1396470">
              <a:defRPr sz="1900" smtClean="0"/>
            </a:lvl1pPr>
          </a:lstStyle>
          <a:p>
            <a:pPr>
              <a:defRPr/>
            </a:pPr>
            <a:fld id="{F7A0951D-0EFF-4F08-BC58-1DE52984AD9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28998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6"/>
            <a:ext cx="4340691" cy="723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9748" tIns="69875" rIns="139748" bIns="69875" numCol="1" anchor="t" anchorCtr="0" compatLnSpc="1">
            <a:prstTxWarp prst="textNoShape">
              <a:avLst/>
            </a:prstTxWarp>
          </a:bodyPr>
          <a:lstStyle>
            <a:lvl1pPr defTabSz="1396470">
              <a:defRPr sz="1900" smtClean="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78025" y="6"/>
            <a:ext cx="4340691" cy="723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9748" tIns="69875" rIns="139748" bIns="69875" numCol="1" anchor="t" anchorCtr="0" compatLnSpc="1">
            <a:prstTxWarp prst="textNoShape">
              <a:avLst/>
            </a:prstTxWarp>
          </a:bodyPr>
          <a:lstStyle>
            <a:lvl1pPr algn="r" defTabSz="1396470">
              <a:defRPr sz="1900" smtClean="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68600" y="1082675"/>
            <a:ext cx="4481513" cy="5419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35728" y="6862334"/>
            <a:ext cx="7347271" cy="650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9748" tIns="69875" rIns="139748" bIns="698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13724672"/>
            <a:ext cx="4340691" cy="723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9748" tIns="69875" rIns="139748" bIns="69875" numCol="1" anchor="b" anchorCtr="0" compatLnSpc="1">
            <a:prstTxWarp prst="textNoShape">
              <a:avLst/>
            </a:prstTxWarp>
          </a:bodyPr>
          <a:lstStyle>
            <a:lvl1pPr defTabSz="1396470">
              <a:defRPr sz="1900" smtClean="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78025" y="13724672"/>
            <a:ext cx="4340691" cy="723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9748" tIns="69875" rIns="139748" bIns="69875" numCol="1" anchor="b" anchorCtr="0" compatLnSpc="1">
            <a:prstTxWarp prst="textNoShape">
              <a:avLst/>
            </a:prstTxWarp>
          </a:bodyPr>
          <a:lstStyle>
            <a:lvl1pPr algn="r" defTabSz="1396470">
              <a:defRPr sz="1900" smtClean="0"/>
            </a:lvl1pPr>
          </a:lstStyle>
          <a:p>
            <a:pPr>
              <a:defRPr/>
            </a:pPr>
            <a:fld id="{81426727-2451-4C56-8F54-D229DB6108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29777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08025" y="3551238"/>
            <a:ext cx="8032750" cy="244951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17638" y="6477000"/>
            <a:ext cx="6613525" cy="29210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80819-8E79-43A2-96FC-6D736B7BCA9D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88C082-FBBF-4FE6-B524-0987FBC87AC8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32588" y="1016000"/>
            <a:ext cx="2008187" cy="91440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708025" y="1016000"/>
            <a:ext cx="5872163" cy="91440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82B706-75A4-4C03-891F-420FA8116BC5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1B4B61-DE78-4D6C-A999-2893E4707C90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6125" y="7345363"/>
            <a:ext cx="8031163" cy="22701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46125" y="4845050"/>
            <a:ext cx="8031163" cy="25003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409AAA-62BA-48E1-901D-6A5948DB5F35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708025" y="3302000"/>
            <a:ext cx="3940175" cy="685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800600" y="3302000"/>
            <a:ext cx="3940175" cy="685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12023F-6AC1-4642-954F-DB9B621EA4CC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457200"/>
            <a:ext cx="8502650" cy="1905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3075" y="2559050"/>
            <a:ext cx="4173538" cy="10652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3075" y="3624263"/>
            <a:ext cx="4173538" cy="65865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800600" y="2559050"/>
            <a:ext cx="4175125" cy="10652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800600" y="3624263"/>
            <a:ext cx="4175125" cy="65865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C34232-BF14-4C41-BA46-698345395546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0035BE-ADFB-4E73-8CAF-4B6F113D51D7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64B227-40B6-4485-88BD-92D519FA6FC0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455613"/>
            <a:ext cx="3108325" cy="19367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94113" y="455613"/>
            <a:ext cx="5281612" cy="97551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73075" y="2392363"/>
            <a:ext cx="3108325" cy="78184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A776A-5C62-4392-AF24-C54E1FA63CC3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52613" y="8001000"/>
            <a:ext cx="5668962" cy="9445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852613" y="1020763"/>
            <a:ext cx="5668962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852613" y="8945563"/>
            <a:ext cx="5668962" cy="13414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597AD5-40EB-4862-B810-C26316D50634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08025" y="1016000"/>
            <a:ext cx="80327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19302" tIns="59651" rIns="119302" bIns="5965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van de modeltitel te bewerken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8025" y="3302000"/>
            <a:ext cx="8032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19302" tIns="59651" rIns="119302" bIns="596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8025" y="10414000"/>
            <a:ext cx="1968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9302" tIns="59651" rIns="119302" bIns="59651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28975" y="10414000"/>
            <a:ext cx="29908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9302" tIns="59651" rIns="119302" bIns="59651" numCol="1" anchor="t" anchorCtr="0" compatLnSpc="1">
            <a:prstTxWarp prst="textNoShape">
              <a:avLst/>
            </a:prstTxWarp>
          </a:bodyPr>
          <a:lstStyle>
            <a:lvl1pPr algn="ctr">
              <a:defRPr sz="1800"/>
            </a:lvl1pPr>
          </a:lstStyle>
          <a:p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72275" y="10414000"/>
            <a:ext cx="1968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9302" tIns="59651" rIns="119302" bIns="59651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fld id="{67FDCDC1-81D2-4BFE-816F-66CF0721C399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93800" rtl="0" eaLnBrk="0" fontAlgn="base" hangingPunct="0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193800" rtl="0" eaLnBrk="0" fontAlgn="base" hangingPunct="0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Times New Roman" charset="0"/>
        </a:defRPr>
      </a:lvl2pPr>
      <a:lvl3pPr algn="ctr" defTabSz="1193800" rtl="0" eaLnBrk="0" fontAlgn="base" hangingPunct="0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Times New Roman" charset="0"/>
        </a:defRPr>
      </a:lvl3pPr>
      <a:lvl4pPr algn="ctr" defTabSz="1193800" rtl="0" eaLnBrk="0" fontAlgn="base" hangingPunct="0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Times New Roman" charset="0"/>
        </a:defRPr>
      </a:lvl4pPr>
      <a:lvl5pPr algn="ctr" defTabSz="1193800" rtl="0" eaLnBrk="0" fontAlgn="base" hangingPunct="0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Times New Roman" charset="0"/>
        </a:defRPr>
      </a:lvl5pPr>
      <a:lvl6pPr marL="457200" algn="ctr" defTabSz="1193800" rtl="0" fontAlgn="base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Times New Roman" charset="0"/>
        </a:defRPr>
      </a:lvl6pPr>
      <a:lvl7pPr marL="914400" algn="ctr" defTabSz="1193800" rtl="0" fontAlgn="base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Times New Roman" charset="0"/>
        </a:defRPr>
      </a:lvl7pPr>
      <a:lvl8pPr marL="1371600" algn="ctr" defTabSz="1193800" rtl="0" fontAlgn="base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Times New Roman" charset="0"/>
        </a:defRPr>
      </a:lvl8pPr>
      <a:lvl9pPr marL="1828800" algn="ctr" defTabSz="1193800" rtl="0" fontAlgn="base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Times New Roman" charset="0"/>
        </a:defRPr>
      </a:lvl9pPr>
    </p:titleStyle>
    <p:bodyStyle>
      <a:lvl1pPr marL="447675" indent="-447675" algn="l" defTabSz="1193800" rtl="0" eaLnBrk="0" fontAlgn="base" hangingPunct="0">
        <a:spcBef>
          <a:spcPct val="20000"/>
        </a:spcBef>
        <a:spcAft>
          <a:spcPct val="0"/>
        </a:spcAft>
        <a:buChar char="•"/>
        <a:defRPr sz="4200">
          <a:solidFill>
            <a:schemeClr val="tx1"/>
          </a:solidFill>
          <a:latin typeface="+mn-lt"/>
          <a:ea typeface="+mn-ea"/>
          <a:cs typeface="+mn-cs"/>
        </a:defRPr>
      </a:lvl1pPr>
      <a:lvl2pPr marL="969963" indent="-373063" algn="l" defTabSz="1193800" rtl="0" eaLnBrk="0" fontAlgn="base" hangingPunct="0">
        <a:spcBef>
          <a:spcPct val="20000"/>
        </a:spcBef>
        <a:spcAft>
          <a:spcPct val="0"/>
        </a:spcAft>
        <a:buChar char="–"/>
        <a:defRPr sz="3700">
          <a:solidFill>
            <a:schemeClr val="tx1"/>
          </a:solidFill>
          <a:latin typeface="+mn-lt"/>
        </a:defRPr>
      </a:lvl2pPr>
      <a:lvl3pPr marL="1490663" indent="-296863" algn="l" defTabSz="1193800" rtl="0" eaLnBrk="0" fontAlgn="base" hangingPunct="0">
        <a:spcBef>
          <a:spcPct val="20000"/>
        </a:spcBef>
        <a:spcAft>
          <a:spcPct val="0"/>
        </a:spcAft>
        <a:buChar char="•"/>
        <a:defRPr sz="3100">
          <a:solidFill>
            <a:schemeClr val="tx1"/>
          </a:solidFill>
          <a:latin typeface="+mn-lt"/>
        </a:defRPr>
      </a:lvl3pPr>
      <a:lvl4pPr marL="2087563" indent="-298450" algn="l" defTabSz="1193800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4pPr>
      <a:lvl5pPr marL="2684463" indent="-298450" algn="l" defTabSz="1193800" rtl="0" eaLnBrk="0" fontAlgn="base" hangingPunct="0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5pPr>
      <a:lvl6pPr marL="3141663" indent="-298450" algn="l" defTabSz="1193800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6pPr>
      <a:lvl7pPr marL="3598863" indent="-298450" algn="l" defTabSz="1193800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7pPr>
      <a:lvl8pPr marL="4056063" indent="-298450" algn="l" defTabSz="1193800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8pPr>
      <a:lvl9pPr marL="4513263" indent="-298450" algn="l" defTabSz="1193800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8025" y="26368"/>
            <a:ext cx="8032750" cy="1080120"/>
          </a:xfrm>
        </p:spPr>
        <p:txBody>
          <a:bodyPr/>
          <a:lstStyle/>
          <a:p>
            <a:r>
              <a:rPr lang="nl-NL" dirty="0" smtClean="0">
                <a:solidFill>
                  <a:srgbClr val="FFC000"/>
                </a:solidFill>
                <a:latin typeface="4990810" panose="00000400000000000000" pitchFamily="2" charset="0"/>
              </a:rPr>
              <a:t>Goud</a:t>
            </a:r>
            <a:endParaRPr lang="nl-NL" dirty="0">
              <a:solidFill>
                <a:srgbClr val="FFC000"/>
              </a:solidFill>
              <a:latin typeface="4990810" panose="00000400000000000000" pitchFamily="2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15195" y="1498600"/>
            <a:ext cx="8032750" cy="8608888"/>
          </a:xfrm>
        </p:spPr>
        <p:txBody>
          <a:bodyPr/>
          <a:lstStyle/>
          <a:p>
            <a:pPr marL="0" indent="0" algn="ctr">
              <a:buNone/>
            </a:pPr>
            <a:r>
              <a:rPr lang="nl-NL" sz="8000" dirty="0">
                <a:latin typeface="Calibri Light" panose="020F0302020204030204" pitchFamily="34" charset="0"/>
              </a:rPr>
              <a:t>j</a:t>
            </a:r>
            <a:r>
              <a:rPr lang="nl-NL" sz="8000" dirty="0" smtClean="0">
                <a:latin typeface="Calibri Light" panose="020F0302020204030204" pitchFamily="34" charset="0"/>
              </a:rPr>
              <a:t>uichend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krachtig</a:t>
            </a:r>
          </a:p>
          <a:p>
            <a:pPr marL="0" indent="0" algn="ctr">
              <a:buNone/>
            </a:pPr>
            <a:r>
              <a:rPr lang="nl-NL" sz="8000" dirty="0">
                <a:latin typeface="Calibri Light" panose="020F0302020204030204" pitchFamily="34" charset="0"/>
              </a:rPr>
              <a:t>v</a:t>
            </a:r>
            <a:r>
              <a:rPr lang="nl-NL" sz="8000" dirty="0" smtClean="0">
                <a:latin typeface="Calibri Light" panose="020F0302020204030204" pitchFamily="34" charset="0"/>
              </a:rPr>
              <a:t>ol vreugde</a:t>
            </a:r>
          </a:p>
          <a:p>
            <a:pPr marL="0" indent="0" algn="ctr">
              <a:buNone/>
            </a:pPr>
            <a:r>
              <a:rPr lang="nl-NL" sz="8000" dirty="0">
                <a:latin typeface="Calibri Light" panose="020F0302020204030204" pitchFamily="34" charset="0"/>
              </a:rPr>
              <a:t>v</a:t>
            </a:r>
            <a:r>
              <a:rPr lang="nl-NL" sz="8000" dirty="0" smtClean="0">
                <a:latin typeface="Calibri Light" panose="020F0302020204030204" pitchFamily="34" charset="0"/>
              </a:rPr>
              <a:t>rij als een vogel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vol liefde</a:t>
            </a:r>
          </a:p>
          <a:p>
            <a:pPr marL="0" indent="0" algn="ctr">
              <a:buNone/>
            </a:pPr>
            <a:r>
              <a:rPr lang="nl-NL" sz="8000" dirty="0">
                <a:latin typeface="Calibri Light" panose="020F0302020204030204" pitchFamily="34" charset="0"/>
              </a:rPr>
              <a:t>v</a:t>
            </a:r>
            <a:r>
              <a:rPr lang="nl-NL" sz="8000" dirty="0" smtClean="0">
                <a:latin typeface="Calibri Light" panose="020F0302020204030204" pitchFamily="34" charset="0"/>
              </a:rPr>
              <a:t>ol waardering</a:t>
            </a:r>
            <a:endParaRPr lang="nl-NL" sz="8000" dirty="0">
              <a:latin typeface="Calibri Light" panose="020F0302020204030204" pitchFamily="34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887" y="10724826"/>
            <a:ext cx="573025" cy="68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148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8025" y="26368"/>
            <a:ext cx="8032750" cy="1080120"/>
          </a:xfrm>
        </p:spPr>
        <p:txBody>
          <a:bodyPr/>
          <a:lstStyle/>
          <a:p>
            <a:r>
              <a:rPr lang="nl-NL" dirty="0" smtClean="0">
                <a:solidFill>
                  <a:schemeClr val="bg1">
                    <a:lumMod val="65000"/>
                  </a:schemeClr>
                </a:solidFill>
                <a:latin typeface="4990810" panose="00000400000000000000" pitchFamily="2" charset="0"/>
              </a:rPr>
              <a:t>Zilver</a:t>
            </a:r>
            <a:endParaRPr lang="nl-NL" dirty="0">
              <a:solidFill>
                <a:schemeClr val="bg1">
                  <a:lumMod val="65000"/>
                </a:schemeClr>
              </a:solidFill>
              <a:latin typeface="4990810" panose="00000400000000000000" pitchFamily="2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08024" y="2042592"/>
            <a:ext cx="8032750" cy="7272808"/>
          </a:xfrm>
        </p:spPr>
        <p:txBody>
          <a:bodyPr/>
          <a:lstStyle/>
          <a:p>
            <a:pPr marL="0" indent="0" algn="ctr">
              <a:buNone/>
            </a:pPr>
            <a:r>
              <a:rPr lang="nl-NL" sz="8000" dirty="0">
                <a:latin typeface="Calibri Light" panose="020F0302020204030204" pitchFamily="34" charset="0"/>
              </a:rPr>
              <a:t>met </a:t>
            </a:r>
            <a:r>
              <a:rPr lang="nl-NL" sz="8000" dirty="0" smtClean="0">
                <a:latin typeface="Calibri Light" panose="020F0302020204030204" pitchFamily="34" charset="0"/>
              </a:rPr>
              <a:t>passie</a:t>
            </a:r>
          </a:p>
          <a:p>
            <a:pPr marL="0" indent="0" algn="ctr">
              <a:buNone/>
            </a:pPr>
            <a:r>
              <a:rPr lang="nl-NL" sz="8000" dirty="0">
                <a:latin typeface="Calibri Light" panose="020F0302020204030204" pitchFamily="34" charset="0"/>
              </a:rPr>
              <a:t>e</a:t>
            </a:r>
            <a:r>
              <a:rPr lang="nl-NL" sz="8000" dirty="0" smtClean="0">
                <a:latin typeface="Calibri Light" panose="020F0302020204030204" pitchFamily="34" charset="0"/>
              </a:rPr>
              <a:t>nthousiast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gretig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gelukkig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overtuigd</a:t>
            </a:r>
            <a:endParaRPr lang="nl-NL" sz="8000" dirty="0">
              <a:latin typeface="Calibri Light" panose="020F0302020204030204" pitchFamily="34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887" y="10724826"/>
            <a:ext cx="573025" cy="68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321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8025" y="26368"/>
            <a:ext cx="8032750" cy="1080120"/>
          </a:xfrm>
        </p:spPr>
        <p:txBody>
          <a:bodyPr/>
          <a:lstStyle/>
          <a:p>
            <a:r>
              <a:rPr lang="nl-NL" dirty="0" smtClean="0">
                <a:solidFill>
                  <a:srgbClr val="FF6600"/>
                </a:solidFill>
                <a:latin typeface="4990810" panose="00000400000000000000" pitchFamily="2" charset="0"/>
              </a:rPr>
              <a:t>Brons</a:t>
            </a:r>
            <a:endParaRPr lang="nl-NL" dirty="0">
              <a:solidFill>
                <a:srgbClr val="FF6600"/>
              </a:solidFill>
              <a:latin typeface="4990810" panose="00000400000000000000" pitchFamily="2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08025" y="2114600"/>
            <a:ext cx="8032750" cy="7200800"/>
          </a:xfrm>
        </p:spPr>
        <p:txBody>
          <a:bodyPr/>
          <a:lstStyle/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gelovend</a:t>
            </a:r>
          </a:p>
          <a:p>
            <a:pPr marL="0" indent="0" algn="ctr">
              <a:buNone/>
            </a:pPr>
            <a:r>
              <a:rPr lang="nl-NL" sz="8000" dirty="0">
                <a:latin typeface="Calibri Light" panose="020F0302020204030204" pitchFamily="34" charset="0"/>
              </a:rPr>
              <a:t>v</a:t>
            </a:r>
            <a:r>
              <a:rPr lang="nl-NL" sz="8000" dirty="0" smtClean="0">
                <a:latin typeface="Calibri Light" panose="020F0302020204030204" pitchFamily="34" charset="0"/>
              </a:rPr>
              <a:t>ertrouwend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optimistisch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hoopvol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tevreden</a:t>
            </a:r>
            <a:endParaRPr lang="nl-NL" sz="8000" dirty="0">
              <a:latin typeface="Calibri Light" panose="020F0302020204030204" pitchFamily="34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887" y="10724826"/>
            <a:ext cx="573025" cy="68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323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8025" y="26368"/>
            <a:ext cx="8032750" cy="1080120"/>
          </a:xfrm>
        </p:spPr>
        <p:txBody>
          <a:bodyPr/>
          <a:lstStyle/>
          <a:p>
            <a:r>
              <a:rPr lang="nl-NL" dirty="0" smtClean="0">
                <a:solidFill>
                  <a:schemeClr val="bg2">
                    <a:lumMod val="75000"/>
                  </a:schemeClr>
                </a:solidFill>
                <a:latin typeface="4990810" panose="00000400000000000000" pitchFamily="2" charset="0"/>
              </a:rPr>
              <a:t>Tinnen</a:t>
            </a:r>
            <a:endParaRPr lang="nl-NL" dirty="0">
              <a:solidFill>
                <a:schemeClr val="bg2">
                  <a:lumMod val="75000"/>
                </a:schemeClr>
              </a:solidFill>
              <a:latin typeface="4990810" panose="00000400000000000000" pitchFamily="2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08024" y="2042592"/>
            <a:ext cx="8032750" cy="7272808"/>
          </a:xfrm>
        </p:spPr>
        <p:txBody>
          <a:bodyPr/>
          <a:lstStyle/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verveeld</a:t>
            </a:r>
          </a:p>
          <a:p>
            <a:pPr marL="0" indent="0" algn="ctr">
              <a:buNone/>
            </a:pPr>
            <a:r>
              <a:rPr lang="nl-NL" sz="8000" dirty="0">
                <a:latin typeface="Calibri Light" panose="020F0302020204030204" pitchFamily="34" charset="0"/>
              </a:rPr>
              <a:t>p</a:t>
            </a:r>
            <a:r>
              <a:rPr lang="nl-NL" sz="8000" dirty="0" smtClean="0">
                <a:latin typeface="Calibri Light" panose="020F0302020204030204" pitchFamily="34" charset="0"/>
              </a:rPr>
              <a:t>essimistisch</a:t>
            </a:r>
          </a:p>
          <a:p>
            <a:pPr marL="0" indent="0" algn="ctr">
              <a:buNone/>
            </a:pPr>
            <a:r>
              <a:rPr lang="nl-NL" sz="8000" dirty="0">
                <a:latin typeface="Calibri Light" panose="020F0302020204030204" pitchFamily="34" charset="0"/>
              </a:rPr>
              <a:t>g</a:t>
            </a:r>
            <a:r>
              <a:rPr lang="nl-NL" sz="8000" dirty="0" smtClean="0">
                <a:latin typeface="Calibri Light" panose="020F0302020204030204" pitchFamily="34" charset="0"/>
              </a:rPr>
              <a:t>efrustreerd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geïrriteerd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ongeduldig</a:t>
            </a:r>
            <a:endParaRPr lang="nl-NL" sz="8000" dirty="0">
              <a:latin typeface="Calibri Light" panose="020F0302020204030204" pitchFamily="34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887" y="10724826"/>
            <a:ext cx="573025" cy="68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255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8025" y="26368"/>
            <a:ext cx="8032750" cy="1080120"/>
          </a:xfrm>
        </p:spPr>
        <p:txBody>
          <a:bodyPr/>
          <a:lstStyle/>
          <a:p>
            <a:r>
              <a:rPr lang="nl-NL" dirty="0" smtClean="0">
                <a:solidFill>
                  <a:srgbClr val="72594E"/>
                </a:solidFill>
                <a:latin typeface="4990810" panose="00000400000000000000" pitchFamily="2" charset="0"/>
              </a:rPr>
              <a:t>ijzer</a:t>
            </a:r>
            <a:endParaRPr lang="nl-NL" dirty="0">
              <a:solidFill>
                <a:srgbClr val="72594E"/>
              </a:solidFill>
              <a:latin typeface="4990810" panose="00000400000000000000" pitchFamily="2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08024" y="2834680"/>
            <a:ext cx="8032750" cy="5760640"/>
          </a:xfrm>
        </p:spPr>
        <p:txBody>
          <a:bodyPr/>
          <a:lstStyle/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teleurgesteld</a:t>
            </a:r>
          </a:p>
          <a:p>
            <a:pPr marL="0" indent="0" algn="ctr">
              <a:buNone/>
            </a:pPr>
            <a:r>
              <a:rPr lang="nl-NL" sz="8000" dirty="0">
                <a:latin typeface="Calibri Light" panose="020F0302020204030204" pitchFamily="34" charset="0"/>
              </a:rPr>
              <a:t>t</a:t>
            </a:r>
            <a:r>
              <a:rPr lang="nl-NL" sz="8000" dirty="0" smtClean="0">
                <a:latin typeface="Calibri Light" panose="020F0302020204030204" pitchFamily="34" charset="0"/>
              </a:rPr>
              <a:t>wijfelend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bezorgd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ontmoedigd</a:t>
            </a:r>
            <a:endParaRPr lang="nl-NL" sz="8000" dirty="0">
              <a:latin typeface="Calibri Light" panose="020F0302020204030204" pitchFamily="34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887" y="10724826"/>
            <a:ext cx="573025" cy="68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509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8025" y="26368"/>
            <a:ext cx="8032750" cy="1080120"/>
          </a:xfrm>
        </p:spPr>
        <p:txBody>
          <a:bodyPr/>
          <a:lstStyle/>
          <a:p>
            <a:r>
              <a:rPr lang="nl-NL" dirty="0" smtClean="0">
                <a:solidFill>
                  <a:srgbClr val="C00000"/>
                </a:solidFill>
                <a:latin typeface="4990810" panose="00000400000000000000" pitchFamily="2" charset="0"/>
              </a:rPr>
              <a:t>Steen</a:t>
            </a:r>
            <a:endParaRPr lang="nl-NL" dirty="0">
              <a:solidFill>
                <a:srgbClr val="C00000"/>
              </a:solidFill>
              <a:latin typeface="4990810" panose="00000400000000000000" pitchFamily="2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08024" y="1353246"/>
            <a:ext cx="8032750" cy="8682234"/>
          </a:xfrm>
        </p:spPr>
        <p:txBody>
          <a:bodyPr/>
          <a:lstStyle/>
          <a:p>
            <a:pPr marL="0" indent="0" algn="ctr">
              <a:buNone/>
            </a:pPr>
            <a:r>
              <a:rPr lang="nl-NL" sz="8000" dirty="0">
                <a:latin typeface="Calibri Light" panose="020F0302020204030204" pitchFamily="34" charset="0"/>
              </a:rPr>
              <a:t>v</a:t>
            </a:r>
            <a:r>
              <a:rPr lang="nl-NL" sz="8000" dirty="0" smtClean="0">
                <a:latin typeface="Calibri Light" panose="020F0302020204030204" pitchFamily="34" charset="0"/>
              </a:rPr>
              <a:t>erwijtend</a:t>
            </a:r>
          </a:p>
          <a:p>
            <a:pPr marL="0" indent="0" algn="ctr">
              <a:buNone/>
            </a:pPr>
            <a:r>
              <a:rPr lang="nl-NL" sz="8000" dirty="0">
                <a:latin typeface="Calibri Light" panose="020F0302020204030204" pitchFamily="34" charset="0"/>
              </a:rPr>
              <a:t>a</a:t>
            </a:r>
            <a:r>
              <a:rPr lang="nl-NL" sz="8000" dirty="0" smtClean="0">
                <a:latin typeface="Calibri Light" panose="020F0302020204030204" pitchFamily="34" charset="0"/>
              </a:rPr>
              <a:t>fkeurend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boos</a:t>
            </a:r>
          </a:p>
          <a:p>
            <a:pPr marL="0" indent="0" algn="ctr">
              <a:buNone/>
            </a:pPr>
            <a:r>
              <a:rPr lang="nl-NL" sz="8000" dirty="0">
                <a:latin typeface="Calibri Light" panose="020F0302020204030204" pitchFamily="34" charset="0"/>
              </a:rPr>
              <a:t>w</a:t>
            </a:r>
            <a:r>
              <a:rPr lang="nl-NL" sz="8000" dirty="0" smtClean="0">
                <a:latin typeface="Calibri Light" panose="020F0302020204030204" pitchFamily="34" charset="0"/>
              </a:rPr>
              <a:t>oedend</a:t>
            </a:r>
          </a:p>
          <a:p>
            <a:pPr marL="0" indent="0" algn="ctr">
              <a:buNone/>
            </a:pPr>
            <a:r>
              <a:rPr lang="nl-NL" sz="8000" dirty="0">
                <a:latin typeface="Calibri Light" panose="020F0302020204030204" pitchFamily="34" charset="0"/>
              </a:rPr>
              <a:t>w</a:t>
            </a:r>
            <a:r>
              <a:rPr lang="nl-NL" sz="8000" dirty="0" smtClean="0">
                <a:latin typeface="Calibri Light" panose="020F0302020204030204" pitchFamily="34" charset="0"/>
              </a:rPr>
              <a:t>raakzuchtig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haatdragend</a:t>
            </a:r>
            <a:endParaRPr lang="nl-NL" sz="8000" dirty="0">
              <a:latin typeface="Calibri Light" panose="020F0302020204030204" pitchFamily="34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887" y="10724826"/>
            <a:ext cx="573025" cy="68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228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8025" y="26368"/>
            <a:ext cx="8032750" cy="1080120"/>
          </a:xfrm>
        </p:spPr>
        <p:txBody>
          <a:bodyPr/>
          <a:lstStyle/>
          <a:p>
            <a:r>
              <a:rPr lang="nl-NL" dirty="0" smtClean="0">
                <a:solidFill>
                  <a:schemeClr val="bg1">
                    <a:lumMod val="85000"/>
                  </a:schemeClr>
                </a:solidFill>
                <a:latin typeface="4990810" panose="00000400000000000000" pitchFamily="2" charset="0"/>
              </a:rPr>
              <a:t>Piepschuim</a:t>
            </a:r>
            <a:endParaRPr lang="nl-NL" dirty="0">
              <a:solidFill>
                <a:schemeClr val="bg1">
                  <a:lumMod val="85000"/>
                </a:schemeClr>
              </a:solidFill>
              <a:latin typeface="4990810" panose="00000400000000000000" pitchFamily="2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08024" y="1353246"/>
            <a:ext cx="8032750" cy="8682234"/>
          </a:xfrm>
        </p:spPr>
        <p:txBody>
          <a:bodyPr/>
          <a:lstStyle/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angstig</a:t>
            </a:r>
          </a:p>
          <a:p>
            <a:pPr marL="0" indent="0" algn="ctr">
              <a:buNone/>
            </a:pPr>
            <a:r>
              <a:rPr lang="nl-NL" sz="8000" dirty="0">
                <a:latin typeface="Calibri Light" panose="020F0302020204030204" pitchFamily="34" charset="0"/>
              </a:rPr>
              <a:t>v</a:t>
            </a:r>
            <a:r>
              <a:rPr lang="nl-NL" sz="8000" dirty="0" smtClean="0">
                <a:latin typeface="Calibri Light" panose="020F0302020204030204" pitchFamily="34" charset="0"/>
              </a:rPr>
              <a:t>erdrietig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in </a:t>
            </a:r>
            <a:r>
              <a:rPr lang="nl-NL" sz="8000" dirty="0">
                <a:latin typeface="Calibri Light" panose="020F0302020204030204" pitchFamily="34" charset="0"/>
              </a:rPr>
              <a:t>de </a:t>
            </a:r>
            <a:r>
              <a:rPr lang="nl-NL" sz="8000" dirty="0" smtClean="0">
                <a:latin typeface="Calibri Light" panose="020F0302020204030204" pitchFamily="34" charset="0"/>
              </a:rPr>
              <a:t>rouw</a:t>
            </a:r>
          </a:p>
          <a:p>
            <a:pPr marL="0" indent="0" algn="ctr">
              <a:buNone/>
            </a:pPr>
            <a:r>
              <a:rPr lang="nl-NL" sz="8000" dirty="0">
                <a:latin typeface="Calibri Light" panose="020F0302020204030204" pitchFamily="34" charset="0"/>
              </a:rPr>
              <a:t>d</a:t>
            </a:r>
            <a:r>
              <a:rPr lang="nl-NL" sz="8000" dirty="0" smtClean="0">
                <a:latin typeface="Calibri Light" panose="020F0302020204030204" pitchFamily="34" charset="0"/>
              </a:rPr>
              <a:t>epressief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wanhopig</a:t>
            </a:r>
          </a:p>
          <a:p>
            <a:pPr marL="0" indent="0" algn="ctr">
              <a:buNone/>
            </a:pPr>
            <a:r>
              <a:rPr lang="nl-NL" sz="8000" dirty="0" smtClean="0">
                <a:latin typeface="Calibri Light" panose="020F0302020204030204" pitchFamily="34" charset="0"/>
              </a:rPr>
              <a:t>machteloos</a:t>
            </a:r>
            <a:endParaRPr lang="nl-NL" sz="8000" dirty="0">
              <a:latin typeface="Calibri Light" panose="020F0302020204030204" pitchFamily="34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887" y="10724826"/>
            <a:ext cx="573025" cy="68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90269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1881</TotalTime>
  <Words>53</Words>
  <Application>Microsoft Office PowerPoint</Application>
  <PresentationFormat>Aangepast</PresentationFormat>
  <Paragraphs>44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4990810</vt:lpstr>
      <vt:lpstr>Calibri Light</vt:lpstr>
      <vt:lpstr>Times New Roman</vt:lpstr>
      <vt:lpstr>Standaardontwerp</vt:lpstr>
      <vt:lpstr>Goud</vt:lpstr>
      <vt:lpstr>Zilver</vt:lpstr>
      <vt:lpstr>Brons</vt:lpstr>
      <vt:lpstr>Tinnen</vt:lpstr>
      <vt:lpstr>ijzer</vt:lpstr>
      <vt:lpstr>Steen</vt:lpstr>
      <vt:lpstr>Piepschuim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Olav Smit</dc:creator>
  <cp:lastModifiedBy>Jan Olav Smit</cp:lastModifiedBy>
  <cp:revision>94</cp:revision>
  <cp:lastPrinted>2016-06-20T14:17:03Z</cp:lastPrinted>
  <dcterms:created xsi:type="dcterms:W3CDTF">2001-02-27T13:02:20Z</dcterms:created>
  <dcterms:modified xsi:type="dcterms:W3CDTF">2016-06-21T11:31:13Z</dcterms:modified>
</cp:coreProperties>
</file>