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78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299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60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4380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097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005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4929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508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56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824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834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432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75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8D5B7-CBAB-4AF5-B3D4-E12F09F6ACA1}" type="datetimeFigureOut">
              <a:rPr lang="nl-NL" smtClean="0"/>
              <a:t>21-7-2020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236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153" y="0"/>
            <a:ext cx="6429693" cy="7075949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262" y="6856296"/>
            <a:ext cx="6421473" cy="1386951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4"/>
          <a:srcRect b="84305"/>
          <a:stretch/>
        </p:blipFill>
        <p:spPr>
          <a:xfrm>
            <a:off x="0" y="8352429"/>
            <a:ext cx="6858000" cy="140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48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7" name="Tijdelijke aanduiding voor inhoud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70299"/>
          <a:stretch/>
        </p:blipFill>
        <p:spPr>
          <a:xfrm>
            <a:off x="661601" y="6156819"/>
            <a:ext cx="5534797" cy="1267563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3"/>
          <a:srcRect t="16762"/>
          <a:stretch/>
        </p:blipFill>
        <p:spPr>
          <a:xfrm>
            <a:off x="471488" y="-1"/>
            <a:ext cx="5753574" cy="6254579"/>
          </a:xfrm>
          <a:prstGeom prst="rect">
            <a:avLst/>
          </a:prstGeom>
        </p:spPr>
      </p:pic>
      <p:pic>
        <p:nvPicPr>
          <p:cNvPr id="8" name="Tijdelijke aanduiding voor inhoud 6"/>
          <p:cNvPicPr>
            <a:picLocks noChangeAspect="1"/>
          </p:cNvPicPr>
          <p:nvPr/>
        </p:nvPicPr>
        <p:blipFill rotWithShape="1">
          <a:blip r:embed="rId2"/>
          <a:srcRect t="71658"/>
          <a:stretch/>
        </p:blipFill>
        <p:spPr>
          <a:xfrm>
            <a:off x="580876" y="8696440"/>
            <a:ext cx="5534797" cy="1209560"/>
          </a:xfrm>
          <a:prstGeom prst="rect">
            <a:avLst/>
          </a:prstGeom>
        </p:spPr>
      </p:pic>
      <p:pic>
        <p:nvPicPr>
          <p:cNvPr id="9" name="Tijdelijke aanduiding voor inhoud 6"/>
          <p:cNvPicPr>
            <a:picLocks noChangeAspect="1"/>
          </p:cNvPicPr>
          <p:nvPr/>
        </p:nvPicPr>
        <p:blipFill rotWithShape="1">
          <a:blip r:embed="rId2"/>
          <a:srcRect t="38401" b="35377"/>
          <a:stretch/>
        </p:blipFill>
        <p:spPr>
          <a:xfrm>
            <a:off x="632937" y="7424382"/>
            <a:ext cx="5534797" cy="1119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00117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0</Words>
  <Application>Microsoft Office PowerPoint</Application>
  <PresentationFormat>A4 (210 x 297 mm)</PresentationFormat>
  <Paragraphs>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8</cp:revision>
  <cp:lastPrinted>2020-07-20T08:47:53Z</cp:lastPrinted>
  <dcterms:created xsi:type="dcterms:W3CDTF">2019-04-09T12:30:42Z</dcterms:created>
  <dcterms:modified xsi:type="dcterms:W3CDTF">2020-07-21T10:09:53Z</dcterms:modified>
</cp:coreProperties>
</file>