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71" r:id="rId2"/>
    <p:sldId id="272" r:id="rId3"/>
    <p:sldId id="273" r:id="rId4"/>
    <p:sldId id="274" r:id="rId5"/>
    <p:sldId id="275" r:id="rId6"/>
    <p:sldId id="276" r:id="rId7"/>
  </p:sldIdLst>
  <p:sldSz cx="6858000" cy="9906000" type="A4"/>
  <p:notesSz cx="6888163" cy="10018713"/>
  <p:defaultTextStyle>
    <a:defPPr>
      <a:defRPr lang="en-US"/>
    </a:defPPr>
    <a:lvl1pPr algn="ctr" rtl="0" eaLnBrk="0" fontAlgn="base" hangingPunct="0">
      <a:lnSpc>
        <a:spcPct val="110000"/>
      </a:lnSpc>
      <a:spcBef>
        <a:spcPct val="0"/>
      </a:spcBef>
      <a:spcAft>
        <a:spcPct val="0"/>
      </a:spcAft>
      <a:buChar char="-"/>
      <a:defRPr kern="1200">
        <a:solidFill>
          <a:schemeClr val="tx1"/>
        </a:solidFill>
        <a:latin typeface="ScalaSans" pitchFamily="34" charset="0"/>
        <a:ea typeface="+mn-ea"/>
        <a:cs typeface="+mn-cs"/>
      </a:defRPr>
    </a:lvl1pPr>
    <a:lvl2pPr marL="457200" algn="ctr" rtl="0" eaLnBrk="0" fontAlgn="base" hangingPunct="0">
      <a:lnSpc>
        <a:spcPct val="110000"/>
      </a:lnSpc>
      <a:spcBef>
        <a:spcPct val="0"/>
      </a:spcBef>
      <a:spcAft>
        <a:spcPct val="0"/>
      </a:spcAft>
      <a:buChar char="-"/>
      <a:defRPr kern="1200">
        <a:solidFill>
          <a:schemeClr val="tx1"/>
        </a:solidFill>
        <a:latin typeface="ScalaSans" pitchFamily="34" charset="0"/>
        <a:ea typeface="+mn-ea"/>
        <a:cs typeface="+mn-cs"/>
      </a:defRPr>
    </a:lvl2pPr>
    <a:lvl3pPr marL="914400" algn="ctr" rtl="0" eaLnBrk="0" fontAlgn="base" hangingPunct="0">
      <a:lnSpc>
        <a:spcPct val="110000"/>
      </a:lnSpc>
      <a:spcBef>
        <a:spcPct val="0"/>
      </a:spcBef>
      <a:spcAft>
        <a:spcPct val="0"/>
      </a:spcAft>
      <a:buChar char="-"/>
      <a:defRPr kern="1200">
        <a:solidFill>
          <a:schemeClr val="tx1"/>
        </a:solidFill>
        <a:latin typeface="ScalaSans" pitchFamily="34" charset="0"/>
        <a:ea typeface="+mn-ea"/>
        <a:cs typeface="+mn-cs"/>
      </a:defRPr>
    </a:lvl3pPr>
    <a:lvl4pPr marL="1371600" algn="ctr" rtl="0" eaLnBrk="0" fontAlgn="base" hangingPunct="0">
      <a:lnSpc>
        <a:spcPct val="110000"/>
      </a:lnSpc>
      <a:spcBef>
        <a:spcPct val="0"/>
      </a:spcBef>
      <a:spcAft>
        <a:spcPct val="0"/>
      </a:spcAft>
      <a:buChar char="-"/>
      <a:defRPr kern="1200">
        <a:solidFill>
          <a:schemeClr val="tx1"/>
        </a:solidFill>
        <a:latin typeface="ScalaSans" pitchFamily="34" charset="0"/>
        <a:ea typeface="+mn-ea"/>
        <a:cs typeface="+mn-cs"/>
      </a:defRPr>
    </a:lvl4pPr>
    <a:lvl5pPr marL="1828800" algn="ctr" rtl="0" eaLnBrk="0" fontAlgn="base" hangingPunct="0">
      <a:lnSpc>
        <a:spcPct val="110000"/>
      </a:lnSpc>
      <a:spcBef>
        <a:spcPct val="0"/>
      </a:spcBef>
      <a:spcAft>
        <a:spcPct val="0"/>
      </a:spcAft>
      <a:buChar char="-"/>
      <a:defRPr kern="1200">
        <a:solidFill>
          <a:schemeClr val="tx1"/>
        </a:solidFill>
        <a:latin typeface="ScalaSans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ScalaSans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ScalaSans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ScalaSans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ScalaSans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8">
          <p15:clr>
            <a:srgbClr val="A4A3A4"/>
          </p15:clr>
        </p15:guide>
        <p15:guide id="2" orient="horz" pos="512">
          <p15:clr>
            <a:srgbClr val="A4A3A4"/>
          </p15:clr>
        </p15:guide>
        <p15:guide id="3" orient="horz" pos="2936">
          <p15:clr>
            <a:srgbClr val="A4A3A4"/>
          </p15:clr>
        </p15:guide>
        <p15:guide id="4" pos="1776">
          <p15:clr>
            <a:srgbClr val="A4A3A4"/>
          </p15:clr>
        </p15:guide>
        <p15:guide id="5" pos="3022">
          <p15:clr>
            <a:srgbClr val="A4A3A4"/>
          </p15:clr>
        </p15:guide>
        <p15:guide id="6" pos="4128">
          <p15:clr>
            <a:srgbClr val="A4A3A4"/>
          </p15:clr>
        </p15:guide>
        <p15:guide id="7" pos="139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0000"/>
    <a:srgbClr val="800000"/>
    <a:srgbClr val="000066"/>
    <a:srgbClr val="DF7413"/>
    <a:srgbClr val="993300"/>
    <a:srgbClr val="C52C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inimized" horzBarState="maximized">
    <p:restoredLeft sz="9908" autoAdjust="0"/>
    <p:restoredTop sz="90929"/>
  </p:normalViewPr>
  <p:slideViewPr>
    <p:cSldViewPr showGuides="1">
      <p:cViewPr varScale="1">
        <p:scale>
          <a:sx n="79" d="100"/>
          <a:sy n="79" d="100"/>
        </p:scale>
        <p:origin x="3804" y="72"/>
      </p:cViewPr>
      <p:guideLst>
        <p:guide orient="horz" pos="2208"/>
        <p:guide orient="horz" pos="512"/>
        <p:guide orient="horz" pos="2936"/>
        <p:guide pos="1776"/>
        <p:guide pos="3022"/>
        <p:guide pos="4128"/>
        <p:guide pos="13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9368"/>
            <a:ext cx="2984553" cy="4993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656" tIns="47661" rIns="91656" bIns="47661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3612" y="9538451"/>
            <a:ext cx="2984552" cy="4993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656" tIns="47661" rIns="91656" bIns="47661" numCol="1" anchor="b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600"/>
            </a:lvl1pPr>
          </a:lstStyle>
          <a:p>
            <a:pPr>
              <a:defRPr/>
            </a:pPr>
            <a:fld id="{A1AF4603-C142-4590-9D54-CC09DBBCFF24}" type="slidenum">
              <a:rPr lang="nl-NL"/>
              <a:pPr>
                <a:defRPr/>
              </a:pPr>
              <a:t>‹nr.›</a:t>
            </a:fld>
            <a:endParaRPr lang="nl-NL" sz="1200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4432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84553" cy="4993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656" tIns="47661" rIns="91656" bIns="47661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3612" y="1"/>
            <a:ext cx="2984552" cy="4993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656" tIns="47661" rIns="91656" bIns="47661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4713" y="750888"/>
            <a:ext cx="2601912" cy="3759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470" y="4761275"/>
            <a:ext cx="5053228" cy="45068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656" tIns="47661" rIns="91656" bIns="4766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het opmaakprofiel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9368"/>
            <a:ext cx="2984553" cy="4993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656" tIns="47661" rIns="91656" bIns="47661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3612" y="9519368"/>
            <a:ext cx="2984552" cy="4993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656" tIns="47661" rIns="91656" bIns="4766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CC5B8863-73FD-4948-B0A9-2B3B3913791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30143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42900" y="2311400"/>
            <a:ext cx="6172200" cy="6537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  <a:prstGeom prst="rect">
            <a:avLst/>
          </a:prstGeo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42900" y="2311400"/>
            <a:ext cx="6172200" cy="65373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ScalaSans-Bol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ScalaSans-Bol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ScalaSans-Bol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ScalaSans-Bold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ScalaSans-Bold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ScalaSans-Bold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ScalaSans-Bold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ScalaSans-Bold" pitchFamily="34" charset="0"/>
        </a:defRPr>
      </a:lvl9pPr>
    </p:titleStyle>
    <p:bodyStyle>
      <a:lvl1pPr marL="190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2pPr>
      <a:lvl3pPr marL="952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333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4pPr>
      <a:lvl5pPr marL="1714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5pPr>
      <a:lvl6pPr marL="21717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6pPr>
      <a:lvl7pPr marL="26289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7pPr>
      <a:lvl8pPr marL="30861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8pPr>
      <a:lvl9pPr marL="35433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0414"/>
            <a:ext cx="6858000" cy="5419648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901606"/>
            <a:ext cx="6858000" cy="3210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490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8464"/>
            <a:ext cx="6858000" cy="4986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89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8464"/>
            <a:ext cx="6858000" cy="5299723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91328"/>
            <a:ext cx="6858000" cy="2858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287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440"/>
            <a:ext cx="6858000" cy="4809202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" y="5024907"/>
            <a:ext cx="6858000" cy="3082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126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16" y="200472"/>
            <a:ext cx="6858000" cy="4799017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080959"/>
            <a:ext cx="6858000" cy="3048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854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58299"/>
            <a:ext cx="6858000" cy="3189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052999"/>
      </p:ext>
    </p:extLst>
  </p:cSld>
  <p:clrMapOvr>
    <a:masterClrMapping/>
  </p:clrMapOvr>
</p:sld>
</file>

<file path=ppt/theme/theme1.xml><?xml version="1.0" encoding="utf-8"?>
<a:theme xmlns:a="http://schemas.openxmlformats.org/drawingml/2006/main" name="lege presentatie">
  <a:themeElements>
    <a:clrScheme name="lege presentat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ege presentatie">
      <a:majorFont>
        <a:latin typeface="ScalaSans-Bold"/>
        <a:ea typeface=""/>
        <a:cs typeface=""/>
      </a:majorFont>
      <a:minorFont>
        <a:latin typeface="ScalaSans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Tx/>
          <a:buSzTx/>
          <a:buFontTx/>
          <a:buChar char="-"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Scala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Tx/>
          <a:buSzTx/>
          <a:buFontTx/>
          <a:buChar char="-"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ScalaSans" pitchFamily="34" charset="0"/>
          </a:defRPr>
        </a:defPPr>
      </a:lstStyle>
    </a:lnDef>
  </a:objectDefaults>
  <a:extraClrSchemeLst>
    <a:extraClrScheme>
      <a:clrScheme name="lege presentat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ge presentati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ge presentati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ge presentati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ge presentati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ge presentati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ge presentati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Office\Sjablonen\lege presentatie.pot</Template>
  <TotalTime>9564</TotalTime>
  <Words>0</Words>
  <Application>Microsoft Office PowerPoint</Application>
  <PresentationFormat>A4 (210 x 297 mm)</PresentationFormat>
  <Paragraphs>0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ScalaSans</vt:lpstr>
      <vt:lpstr>ScalaSans-Bold</vt:lpstr>
      <vt:lpstr>Times New Roman</vt:lpstr>
      <vt:lpstr>lege 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CfT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Geen diatitel</dc:title>
  <dc:creator>Jan Olav Smit</dc:creator>
  <cp:lastModifiedBy>Jan Olav Smit</cp:lastModifiedBy>
  <cp:revision>548</cp:revision>
  <cp:lastPrinted>2018-08-10T14:27:19Z</cp:lastPrinted>
  <dcterms:created xsi:type="dcterms:W3CDTF">1999-04-15T08:53:19Z</dcterms:created>
  <dcterms:modified xsi:type="dcterms:W3CDTF">2020-10-23T06:38:39Z</dcterms:modified>
</cp:coreProperties>
</file>