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6" r:id="rId5"/>
    <p:sldId id="265" r:id="rId6"/>
  </p:sldIdLst>
  <p:sldSz cx="6858000" cy="9906000" type="A4"/>
  <p:notesSz cx="6888163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2994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5B7-CBAB-4AF5-B3D4-E12F09F6ACA1}" type="datetimeFigureOut">
              <a:rPr lang="nl-NL" smtClean="0"/>
              <a:t>22-7-2020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6E7-7C2D-46A3-B85F-E93F6008E7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606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5B7-CBAB-4AF5-B3D4-E12F09F6ACA1}" type="datetimeFigureOut">
              <a:rPr lang="nl-NL" smtClean="0"/>
              <a:t>22-7-2020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6E7-7C2D-46A3-B85F-E93F6008E7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438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5B7-CBAB-4AF5-B3D4-E12F09F6ACA1}" type="datetimeFigureOut">
              <a:rPr lang="nl-NL" smtClean="0"/>
              <a:t>22-7-2020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6E7-7C2D-46A3-B85F-E93F6008E7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097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5B7-CBAB-4AF5-B3D4-E12F09F6ACA1}" type="datetimeFigureOut">
              <a:rPr lang="nl-NL" smtClean="0"/>
              <a:t>22-7-2020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6E7-7C2D-46A3-B85F-E93F6008E7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05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5B7-CBAB-4AF5-B3D4-E12F09F6ACA1}" type="datetimeFigureOut">
              <a:rPr lang="nl-NL" smtClean="0"/>
              <a:t>22-7-2020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6E7-7C2D-46A3-B85F-E93F6008E7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92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5B7-CBAB-4AF5-B3D4-E12F09F6ACA1}" type="datetimeFigureOut">
              <a:rPr lang="nl-NL" smtClean="0"/>
              <a:t>22-7-2020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6E7-7C2D-46A3-B85F-E93F6008E7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508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5B7-CBAB-4AF5-B3D4-E12F09F6ACA1}" type="datetimeFigureOut">
              <a:rPr lang="nl-NL" smtClean="0"/>
              <a:t>22-7-2020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6E7-7C2D-46A3-B85F-E93F6008E7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56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5B7-CBAB-4AF5-B3D4-E12F09F6ACA1}" type="datetimeFigureOut">
              <a:rPr lang="nl-NL" smtClean="0"/>
              <a:t>22-7-2020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6E7-7C2D-46A3-B85F-E93F6008E7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824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5B7-CBAB-4AF5-B3D4-E12F09F6ACA1}" type="datetimeFigureOut">
              <a:rPr lang="nl-NL" smtClean="0"/>
              <a:t>22-7-2020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6E7-7C2D-46A3-B85F-E93F6008E7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34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5B7-CBAB-4AF5-B3D4-E12F09F6ACA1}" type="datetimeFigureOut">
              <a:rPr lang="nl-NL" smtClean="0"/>
              <a:t>22-7-2020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6E7-7C2D-46A3-B85F-E93F6008E7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32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5B7-CBAB-4AF5-B3D4-E12F09F6ACA1}" type="datetimeFigureOut">
              <a:rPr lang="nl-NL" smtClean="0"/>
              <a:t>22-7-2020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6E7-7C2D-46A3-B85F-E93F6008E7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75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8D5B7-CBAB-4AF5-B3D4-E12F09F6ACA1}" type="datetimeFigureOut">
              <a:rPr lang="nl-NL" smtClean="0"/>
              <a:t>22-7-2020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176E7-7C2D-46A3-B85F-E93F6008E7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236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58" y="0"/>
            <a:ext cx="6501042" cy="611725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b="34497"/>
          <a:stretch/>
        </p:blipFill>
        <p:spPr>
          <a:xfrm>
            <a:off x="356958" y="5975243"/>
            <a:ext cx="6501042" cy="353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70701"/>
          <a:stretch/>
        </p:blipFill>
        <p:spPr>
          <a:xfrm>
            <a:off x="1" y="0"/>
            <a:ext cx="6838944" cy="16513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t="37098" b="34329"/>
          <a:stretch/>
        </p:blipFill>
        <p:spPr>
          <a:xfrm>
            <a:off x="19056" y="1610435"/>
            <a:ext cx="6838944" cy="161043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t="74008"/>
          <a:stretch/>
        </p:blipFill>
        <p:spPr>
          <a:xfrm>
            <a:off x="19056" y="3198598"/>
            <a:ext cx="6838944" cy="1465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8" y="4711567"/>
            <a:ext cx="6736492" cy="164829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78" y="6279057"/>
            <a:ext cx="6730952" cy="139098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545" y="7642648"/>
            <a:ext cx="6588491" cy="15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2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84" y="205563"/>
            <a:ext cx="6856570" cy="78602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0" y="8385028"/>
            <a:ext cx="6836087" cy="142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0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564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2895" t="23985" r="21909" b="4858"/>
          <a:stretch/>
        </p:blipFill>
        <p:spPr>
          <a:xfrm>
            <a:off x="0" y="437270"/>
            <a:ext cx="6858000" cy="90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4957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0</Words>
  <Application>Microsoft Office PowerPoint</Application>
  <PresentationFormat>A4 (210 x 297 mm)</PresentationFormat>
  <Paragraphs>0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Olav Smit</dc:creator>
  <cp:lastModifiedBy>Jan Olav Smit</cp:lastModifiedBy>
  <cp:revision>5</cp:revision>
  <cp:lastPrinted>2020-07-17T14:29:24Z</cp:lastPrinted>
  <dcterms:created xsi:type="dcterms:W3CDTF">2019-04-09T12:30:42Z</dcterms:created>
  <dcterms:modified xsi:type="dcterms:W3CDTF">2020-07-22T14:11:56Z</dcterms:modified>
</cp:coreProperties>
</file>