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6858000" cy="9906000" type="A4"/>
  <p:notesSz cx="6888163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78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299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60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4380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097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005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4929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508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5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824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834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32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75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D5B7-CBAB-4AF5-B3D4-E12F09F6ACA1}" type="datetimeFigureOut">
              <a:rPr lang="nl-NL" smtClean="0"/>
              <a:t>20-7-2020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176E7-7C2D-46A3-B85F-E93F6008E7A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236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237" y="0"/>
            <a:ext cx="6545295" cy="694671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37" y="7143672"/>
            <a:ext cx="6566102" cy="133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8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034" y="111042"/>
            <a:ext cx="6402307" cy="6972146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60" y="7278095"/>
            <a:ext cx="6275357" cy="122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00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470" y="101955"/>
            <a:ext cx="6439482" cy="65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1486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0</Words>
  <Application>Microsoft Office PowerPoint</Application>
  <PresentationFormat>A4 (210 x 297 mm)</PresentationFormat>
  <Paragraphs>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 Olav Smit</dc:creator>
  <cp:lastModifiedBy>Jan Olav Smit</cp:lastModifiedBy>
  <cp:revision>7</cp:revision>
  <cp:lastPrinted>2020-07-20T08:47:53Z</cp:lastPrinted>
  <dcterms:created xsi:type="dcterms:W3CDTF">2019-04-09T12:30:42Z</dcterms:created>
  <dcterms:modified xsi:type="dcterms:W3CDTF">2020-07-20T08:50:46Z</dcterms:modified>
</cp:coreProperties>
</file>