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2964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735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784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087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715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169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316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2886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270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425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953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913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B89C9-D039-42E8-8C21-32CB1513D545}" type="datetimeFigureOut">
              <a:rPr lang="nl-NL" smtClean="0"/>
              <a:t>20-6-2022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289A6-7E38-4DED-A919-AD4E149B49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171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t="65631"/>
          <a:stretch/>
        </p:blipFill>
        <p:spPr>
          <a:xfrm>
            <a:off x="0" y="1976410"/>
            <a:ext cx="6858000" cy="1618923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3"/>
          <a:srcRect b="51027"/>
          <a:stretch/>
        </p:blipFill>
        <p:spPr>
          <a:xfrm>
            <a:off x="0" y="3433354"/>
            <a:ext cx="6858000" cy="1906742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/>
          <a:srcRect t="34100" b="41570"/>
          <a:stretch/>
        </p:blipFill>
        <p:spPr>
          <a:xfrm>
            <a:off x="0" y="830362"/>
            <a:ext cx="6858000" cy="114604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2"/>
          <a:srcRect b="82372"/>
          <a:stretch/>
        </p:blipFill>
        <p:spPr>
          <a:xfrm>
            <a:off x="0" y="0"/>
            <a:ext cx="6858000" cy="830362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4"/>
          <a:srcRect t="8398" b="69860"/>
          <a:stretch/>
        </p:blipFill>
        <p:spPr>
          <a:xfrm>
            <a:off x="0" y="6533776"/>
            <a:ext cx="6858000" cy="1060705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3"/>
          <a:srcRect t="70893"/>
          <a:stretch/>
        </p:blipFill>
        <p:spPr>
          <a:xfrm>
            <a:off x="0" y="5370292"/>
            <a:ext cx="6858000" cy="1133288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4"/>
          <a:srcRect t="29962" b="33800"/>
          <a:stretch/>
        </p:blipFill>
        <p:spPr>
          <a:xfrm>
            <a:off x="0" y="7693152"/>
            <a:ext cx="6858000" cy="176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123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t="67699"/>
          <a:stretch/>
        </p:blipFill>
        <p:spPr>
          <a:xfrm>
            <a:off x="0" y="0"/>
            <a:ext cx="6858000" cy="157581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92514"/>
            <a:ext cx="6858000" cy="361927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4"/>
          <a:srcRect t="8604"/>
          <a:stretch/>
        </p:blipFill>
        <p:spPr>
          <a:xfrm>
            <a:off x="0" y="5193792"/>
            <a:ext cx="6858000" cy="4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881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344" y="86141"/>
            <a:ext cx="6858000" cy="356456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5344" y="3608832"/>
            <a:ext cx="6858000" cy="350782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4"/>
          <a:srcRect t="18297"/>
          <a:stretch/>
        </p:blipFill>
        <p:spPr>
          <a:xfrm>
            <a:off x="-85344" y="6998208"/>
            <a:ext cx="6858000" cy="2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854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176752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67526"/>
            <a:ext cx="6858000" cy="3853081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780637"/>
            <a:ext cx="6858000" cy="1879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2608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2904</TotalTime>
  <Words>0</Words>
  <Application>Microsoft Office PowerPoint</Application>
  <PresentationFormat>A4 (210 x 297 mm)</PresentationFormat>
  <Paragraphs>0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4</cp:revision>
  <cp:lastPrinted>2022-06-20T10:05:00Z</cp:lastPrinted>
  <dcterms:created xsi:type="dcterms:W3CDTF">2022-06-20T08:50:37Z</dcterms:created>
  <dcterms:modified xsi:type="dcterms:W3CDTF">2022-06-22T10:19:44Z</dcterms:modified>
</cp:coreProperties>
</file>