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347" r:id="rId2"/>
    <p:sldId id="409" r:id="rId3"/>
    <p:sldId id="348" r:id="rId4"/>
    <p:sldId id="349" r:id="rId5"/>
    <p:sldId id="350" r:id="rId6"/>
    <p:sldId id="352" r:id="rId7"/>
    <p:sldId id="353" r:id="rId8"/>
    <p:sldId id="354" r:id="rId9"/>
    <p:sldId id="355" r:id="rId10"/>
    <p:sldId id="410" r:id="rId11"/>
    <p:sldId id="351" r:id="rId12"/>
    <p:sldId id="356" r:id="rId13"/>
    <p:sldId id="357" r:id="rId14"/>
    <p:sldId id="366" r:id="rId15"/>
    <p:sldId id="358" r:id="rId16"/>
    <p:sldId id="411" r:id="rId17"/>
    <p:sldId id="359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60" r:id="rId26"/>
    <p:sldId id="361" r:id="rId27"/>
    <p:sldId id="362" r:id="rId28"/>
    <p:sldId id="374" r:id="rId29"/>
    <p:sldId id="375" r:id="rId30"/>
    <p:sldId id="363" r:id="rId31"/>
    <p:sldId id="364" r:id="rId32"/>
    <p:sldId id="36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4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83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1" r:id="rId59"/>
    <p:sldId id="402" r:id="rId60"/>
    <p:sldId id="403" r:id="rId61"/>
    <p:sldId id="404" r:id="rId62"/>
    <p:sldId id="405" r:id="rId63"/>
    <p:sldId id="406" r:id="rId64"/>
    <p:sldId id="407" r:id="rId65"/>
    <p:sldId id="408" r:id="rId66"/>
  </p:sldIdLst>
  <p:sldSz cx="6858000" cy="9906000" type="A4"/>
  <p:notesSz cx="6888163" cy="10018713"/>
  <p:defaultTextStyle>
    <a:defPPr>
      <a:defRPr lang="en-US"/>
    </a:defPPr>
    <a:lvl1pPr algn="ctr" rtl="0" eaLnBrk="0" fontAlgn="base" hangingPunct="0">
      <a:lnSpc>
        <a:spcPct val="1100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ScalaSans" pitchFamily="34" charset="0"/>
        <a:ea typeface="+mn-ea"/>
        <a:cs typeface="+mn-cs"/>
      </a:defRPr>
    </a:lvl1pPr>
    <a:lvl2pPr marL="457200" algn="ctr" rtl="0" eaLnBrk="0" fontAlgn="base" hangingPunct="0">
      <a:lnSpc>
        <a:spcPct val="1100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ScalaSans" pitchFamily="34" charset="0"/>
        <a:ea typeface="+mn-ea"/>
        <a:cs typeface="+mn-cs"/>
      </a:defRPr>
    </a:lvl2pPr>
    <a:lvl3pPr marL="914400" algn="ctr" rtl="0" eaLnBrk="0" fontAlgn="base" hangingPunct="0">
      <a:lnSpc>
        <a:spcPct val="1100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ScalaSans" pitchFamily="34" charset="0"/>
        <a:ea typeface="+mn-ea"/>
        <a:cs typeface="+mn-cs"/>
      </a:defRPr>
    </a:lvl3pPr>
    <a:lvl4pPr marL="1371600" algn="ctr" rtl="0" eaLnBrk="0" fontAlgn="base" hangingPunct="0">
      <a:lnSpc>
        <a:spcPct val="1100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ScalaSans" pitchFamily="34" charset="0"/>
        <a:ea typeface="+mn-ea"/>
        <a:cs typeface="+mn-cs"/>
      </a:defRPr>
    </a:lvl4pPr>
    <a:lvl5pPr marL="1828800" algn="ctr" rtl="0" eaLnBrk="0" fontAlgn="base" hangingPunct="0">
      <a:lnSpc>
        <a:spcPct val="1100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Scala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ala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ala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ala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ala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210" userDrawn="1">
          <p15:clr>
            <a:srgbClr val="A4A3A4"/>
          </p15:clr>
        </p15:guide>
        <p15:guide id="9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9933"/>
    <a:srgbClr val="990099"/>
    <a:srgbClr val="336600"/>
    <a:srgbClr val="993300"/>
    <a:srgbClr val="C5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2787"/>
    <p:restoredTop sz="90929"/>
  </p:normalViewPr>
  <p:slideViewPr>
    <p:cSldViewPr showGuides="1">
      <p:cViewPr varScale="1">
        <p:scale>
          <a:sx n="70" d="100"/>
          <a:sy n="70" d="100"/>
        </p:scale>
        <p:origin x="2508" y="78"/>
      </p:cViewPr>
      <p:guideLst>
        <p:guide pos="210"/>
        <p:guide pos="4110"/>
        <p:guide orient="horz"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8516"/>
            <a:ext cx="2984871" cy="500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884" tIns="47780" rIns="91884" bIns="4778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4" y="9536557"/>
            <a:ext cx="2984871" cy="50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884" tIns="47780" rIns="91884" bIns="4778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600"/>
            </a:lvl1pPr>
          </a:lstStyle>
          <a:p>
            <a:pPr>
              <a:defRPr/>
            </a:pPr>
            <a:fld id="{66530A4C-0F57-4B9B-835B-A6E413B25961}" type="slidenum">
              <a:rPr lang="nl-NL"/>
              <a:pPr>
                <a:defRPr/>
              </a:pPr>
              <a:t>‹nr.›</a:t>
            </a:fld>
            <a:endParaRPr lang="nl-NL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31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1" cy="500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884" tIns="47780" rIns="91884" bIns="4778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4" y="0"/>
            <a:ext cx="2984871" cy="500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884" tIns="47780" rIns="91884" bIns="4778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4713" y="750888"/>
            <a:ext cx="259873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59258"/>
            <a:ext cx="5051320" cy="45083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884" tIns="47780" rIns="91884" bIns="477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8516"/>
            <a:ext cx="2984871" cy="500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884" tIns="47780" rIns="91884" bIns="4778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4" y="9518516"/>
            <a:ext cx="2984871" cy="500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884" tIns="47780" rIns="91884" bIns="477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9835FB8-5FEC-4B62-AC67-E51C719057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54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AAC57-D542-4672-BD84-61C155602E28}" type="slidenum">
              <a:rPr lang="nl-NL" smtClean="0"/>
              <a:pPr/>
              <a:t>1</a:t>
            </a:fld>
            <a:endParaRPr lang="nl-NL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59933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calaSans-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calaSans-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calaSans-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calaSans-Bold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calaSans-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calaSans-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calaSans-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calaSans-Bold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4pPr>
      <a:lvl5pPr marL="1714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5pPr>
      <a:lvl6pPr marL="21717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6289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086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5433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981075"/>
            <a:ext cx="5619750" cy="7943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2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56"/>
            <a:ext cx="6858000" cy="74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0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336328"/>
            <a:ext cx="6858000" cy="75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488"/>
            <a:ext cx="6858000" cy="726089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159" y="7698804"/>
            <a:ext cx="3705225" cy="17907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7529736"/>
            <a:ext cx="205652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8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72"/>
            <a:ext cx="6858000" cy="369343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8" y="3893908"/>
            <a:ext cx="541119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1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72"/>
            <a:ext cx="6858000" cy="775213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67725"/>
            <a:ext cx="6858000" cy="21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72"/>
            <a:ext cx="6858000" cy="690270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08" y="6940775"/>
            <a:ext cx="3456384" cy="29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52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64"/>
            <a:ext cx="6858000" cy="76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7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28464"/>
            <a:ext cx="6460895" cy="236071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84" y="2482132"/>
            <a:ext cx="4032448" cy="356284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478" y="6177137"/>
            <a:ext cx="4007754" cy="37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7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975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488"/>
            <a:ext cx="6858000" cy="733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20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480"/>
            <a:ext cx="6858000" cy="746129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2" y="7867600"/>
            <a:ext cx="38385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81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12" y="4330"/>
            <a:ext cx="5163126" cy="421947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9" y="4217988"/>
            <a:ext cx="6858000" cy="32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15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64"/>
            <a:ext cx="6858000" cy="72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52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480"/>
            <a:ext cx="6858000" cy="214146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2" y="2253928"/>
            <a:ext cx="3270465" cy="298710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984" y="3602194"/>
            <a:ext cx="3705225" cy="1828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873" y="5745088"/>
            <a:ext cx="4634383" cy="40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13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480"/>
            <a:ext cx="6858000" cy="501474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" y="4953000"/>
            <a:ext cx="3476625" cy="27146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7153275"/>
            <a:ext cx="36957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64"/>
            <a:ext cx="6858000" cy="439964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4736976"/>
            <a:ext cx="3333750" cy="29908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5" y="4736976"/>
            <a:ext cx="3381375" cy="27717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856" y="7603607"/>
            <a:ext cx="2862865" cy="231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83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480"/>
            <a:ext cx="6858000" cy="704650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1" y="6486862"/>
            <a:ext cx="2376264" cy="34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57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72"/>
            <a:ext cx="6858000" cy="64961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840" y="6886575"/>
            <a:ext cx="32766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6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72"/>
            <a:ext cx="6858000" cy="73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4" y="-3602"/>
            <a:ext cx="6093296" cy="643834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4" y="6681192"/>
            <a:ext cx="6138861" cy="28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69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64"/>
            <a:ext cx="6858000" cy="186714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776" y="2432720"/>
            <a:ext cx="4176464" cy="74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13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56"/>
            <a:ext cx="6858000" cy="301296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4" y="3036479"/>
            <a:ext cx="2689645" cy="45576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13" y="7563822"/>
            <a:ext cx="2209662" cy="23101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b="52270"/>
          <a:stretch/>
        </p:blipFill>
        <p:spPr>
          <a:xfrm>
            <a:off x="476672" y="3133171"/>
            <a:ext cx="2500393" cy="20223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032" y="3296816"/>
            <a:ext cx="25717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01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72"/>
            <a:ext cx="6858000" cy="417136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7" y="4437856"/>
            <a:ext cx="3514725" cy="28194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776" y="7197003"/>
            <a:ext cx="4248472" cy="27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85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49"/>
            <a:ext cx="6858000" cy="74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15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480"/>
            <a:ext cx="6858000" cy="361555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87" y="4232920"/>
            <a:ext cx="4968985" cy="46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2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480"/>
            <a:ext cx="6858000" cy="77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65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12998"/>
            <a:ext cx="3619500" cy="17716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048" y="12998"/>
            <a:ext cx="2743200" cy="26003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8784"/>
            <a:ext cx="6858000" cy="202781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776" y="5450799"/>
            <a:ext cx="3759568" cy="34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94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488"/>
            <a:ext cx="6858000" cy="337011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62" y="4088904"/>
            <a:ext cx="37242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70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480"/>
            <a:ext cx="6858000" cy="379302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4311749"/>
            <a:ext cx="1924050" cy="26574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" y="7076628"/>
            <a:ext cx="37528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19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84" y="56456"/>
            <a:ext cx="3839111" cy="302433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4808"/>
            <a:ext cx="6858000" cy="358645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85" y="6955278"/>
            <a:ext cx="3934299" cy="295072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984" y="6681192"/>
            <a:ext cx="3476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3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342474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2880"/>
            <a:ext cx="6858000" cy="30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37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61" y="4304929"/>
            <a:ext cx="4834478" cy="540216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472"/>
            <a:ext cx="6858000" cy="31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69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60" y="4400314"/>
            <a:ext cx="4320480" cy="49519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464"/>
            <a:ext cx="6858000" cy="44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11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72"/>
            <a:ext cx="6858000" cy="148561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35" y="1640632"/>
            <a:ext cx="4752530" cy="329139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" y="7205863"/>
            <a:ext cx="3219450" cy="25622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41032"/>
            <a:ext cx="6858000" cy="13913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992" y="7473280"/>
            <a:ext cx="346184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25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272480"/>
            <a:ext cx="3571875" cy="10953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272480"/>
            <a:ext cx="2781300" cy="24669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80792"/>
            <a:ext cx="6858000" cy="13571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525" y="4460222"/>
            <a:ext cx="2514600" cy="21145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88" y="6537176"/>
            <a:ext cx="5517232" cy="339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7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64" y="13422"/>
            <a:ext cx="2600325" cy="22002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2720"/>
            <a:ext cx="6858000" cy="745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2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885"/>
            <a:ext cx="6858000" cy="77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62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64"/>
            <a:ext cx="6858000" cy="765501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49344"/>
            <a:ext cx="6858000" cy="18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89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72"/>
            <a:ext cx="6858000" cy="627042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294" y="6969224"/>
            <a:ext cx="2609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00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64"/>
            <a:ext cx="6858000" cy="571796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62" y="6219006"/>
            <a:ext cx="28098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44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72"/>
            <a:ext cx="6858000" cy="347447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37" y="4005808"/>
            <a:ext cx="28289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52"/>
            <a:ext cx="6858000" cy="76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148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0" y="-15552"/>
            <a:ext cx="6678999" cy="712879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00" y="7041232"/>
            <a:ext cx="6678999" cy="28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67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56"/>
            <a:ext cx="6858000" cy="665763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37" y="6956995"/>
            <a:ext cx="33623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92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64"/>
            <a:ext cx="6858000" cy="431404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4731221"/>
            <a:ext cx="36385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1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64"/>
            <a:ext cx="6858000" cy="76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41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64"/>
            <a:ext cx="6858000" cy="74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630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72"/>
            <a:ext cx="6858000" cy="75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314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64"/>
            <a:ext cx="6858000" cy="21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38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52"/>
            <a:ext cx="6858000" cy="7749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21352"/>
            <a:ext cx="6858000" cy="16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643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246" y="7339696"/>
            <a:ext cx="1717508" cy="25512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1576"/>
            <a:ext cx="6858000" cy="74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606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72"/>
            <a:ext cx="6858000" cy="765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8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96" y="4232920"/>
            <a:ext cx="5623066" cy="50431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379" y="2280295"/>
            <a:ext cx="3695700" cy="19526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5" y="0"/>
            <a:ext cx="6858000" cy="26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759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64"/>
            <a:ext cx="6858000" cy="74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39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56"/>
            <a:ext cx="6858000" cy="558294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72" y="5486625"/>
            <a:ext cx="2304256" cy="40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023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64"/>
            <a:ext cx="6858000" cy="441701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16" y="4732761"/>
            <a:ext cx="3312368" cy="41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190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56"/>
            <a:ext cx="6858000" cy="77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811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3" y="200472"/>
            <a:ext cx="3295650" cy="13716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064" y="8741"/>
            <a:ext cx="2314575" cy="2790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3345"/>
            <a:ext cx="6858000" cy="54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734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56"/>
            <a:ext cx="6858000" cy="740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3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84" y="200472"/>
            <a:ext cx="3784628" cy="410445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348" y="4448944"/>
            <a:ext cx="3619500" cy="15430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153" y="6177136"/>
            <a:ext cx="4504968" cy="354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6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488"/>
            <a:ext cx="6858000" cy="762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2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496"/>
            <a:ext cx="6858000" cy="37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5736"/>
      </p:ext>
    </p:extLst>
  </p:cSld>
  <p:clrMapOvr>
    <a:masterClrMapping/>
  </p:clrMapOvr>
</p:sld>
</file>

<file path=ppt/theme/theme1.xml><?xml version="1.0" encoding="utf-8"?>
<a:theme xmlns:a="http://schemas.openxmlformats.org/drawingml/2006/main" name="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ge presentatie">
      <a:majorFont>
        <a:latin typeface="ScalaSans-Bold"/>
        <a:ea typeface=""/>
        <a:cs typeface=""/>
      </a:majorFont>
      <a:minorFont>
        <a:latin typeface="Scala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cala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calaSans" pitchFamily="34" charset="0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Office\Sjablonen\lege presentatie.pot</Template>
  <TotalTime>6145</TotalTime>
  <Words>1</Words>
  <Application>Microsoft Office PowerPoint</Application>
  <PresentationFormat>A4 (210 x 297 mm)</PresentationFormat>
  <Paragraphs>1</Paragraphs>
  <Slides>65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65</vt:i4>
      </vt:variant>
    </vt:vector>
  </HeadingPairs>
  <TitlesOfParts>
    <vt:vector size="69" baseType="lpstr">
      <vt:lpstr>ScalaSans</vt:lpstr>
      <vt:lpstr>ScalaSans-Bold</vt:lpstr>
      <vt:lpstr>Times New Roman</vt:lpstr>
      <vt:lpstr>lege 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Gea Advies Groep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Jan Olav Smit</dc:creator>
  <cp:lastModifiedBy>Jan Olav Smit</cp:lastModifiedBy>
  <cp:revision>70</cp:revision>
  <cp:lastPrinted>2018-08-11T11:48:00Z</cp:lastPrinted>
  <dcterms:created xsi:type="dcterms:W3CDTF">2000-05-17T07:50:25Z</dcterms:created>
  <dcterms:modified xsi:type="dcterms:W3CDTF">2018-08-11T12:52:44Z</dcterms:modified>
</cp:coreProperties>
</file>