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12801600" cy="9601200" type="A3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602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29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23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44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4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2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47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7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3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30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78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D5B7-CBAB-4AF5-B3D4-E12F09F6ACA1}" type="datetimeFigureOut">
              <a:rPr lang="nl-NL" smtClean="0"/>
              <a:t>29-8-2020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76E7-7C2D-46A3-B85F-E93F6008E7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4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696705"/>
            <a:ext cx="11041380" cy="1855788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110" y="2741403"/>
            <a:ext cx="11041380" cy="609187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0743" t="25183" r="645" b="51604"/>
          <a:stretch/>
        </p:blipFill>
        <p:spPr>
          <a:xfrm>
            <a:off x="541283" y="408256"/>
            <a:ext cx="10802579" cy="18265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59867" t="61592" r="691" b="16687"/>
          <a:stretch/>
        </p:blipFill>
        <p:spPr>
          <a:xfrm>
            <a:off x="360106" y="5826243"/>
            <a:ext cx="11624712" cy="18005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60800" t="59167" r="587" b="13964"/>
          <a:stretch/>
        </p:blipFill>
        <p:spPr>
          <a:xfrm>
            <a:off x="694606" y="7459433"/>
            <a:ext cx="11246087" cy="22009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60743" t="56875" r="645" b="19975"/>
          <a:stretch/>
        </p:blipFill>
        <p:spPr>
          <a:xfrm>
            <a:off x="694606" y="2141766"/>
            <a:ext cx="11237550" cy="18948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59867" t="25159" r="691" b="49191"/>
          <a:stretch/>
        </p:blipFill>
        <p:spPr>
          <a:xfrm>
            <a:off x="258941" y="3718926"/>
            <a:ext cx="11827043" cy="216334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40718" y="-117086"/>
            <a:ext cx="22483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dirty="0" err="1" smtClean="0"/>
              <a:t>Intervention</a:t>
            </a:r>
            <a:endParaRPr lang="nl-NL" dirty="0" smtClean="0"/>
          </a:p>
          <a:p>
            <a:pPr algn="ctr"/>
            <a:r>
              <a:rPr lang="nl-NL" dirty="0" smtClean="0"/>
              <a:t>[</a:t>
            </a:r>
            <a:r>
              <a:rPr lang="nl-NL" dirty="0" err="1" smtClean="0"/>
              <a:t>Devon</a:t>
            </a:r>
            <a:r>
              <a:rPr lang="nl-NL" dirty="0" smtClean="0"/>
              <a:t> </a:t>
            </a:r>
            <a:r>
              <a:rPr lang="nl-NL" dirty="0" err="1" smtClean="0"/>
              <a:t>Duell</a:t>
            </a:r>
            <a:r>
              <a:rPr lang="nl-NL" dirty="0" smtClean="0"/>
              <a:t>}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7666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5</Words>
  <Application>Microsoft Office PowerPoint</Application>
  <PresentationFormat>A3 (297 x 420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Olav Smit</dc:creator>
  <cp:lastModifiedBy>Jan Olav Smit</cp:lastModifiedBy>
  <cp:revision>6</cp:revision>
  <cp:lastPrinted>2020-08-29T08:30:27Z</cp:lastPrinted>
  <dcterms:created xsi:type="dcterms:W3CDTF">2019-04-09T12:30:42Z</dcterms:created>
  <dcterms:modified xsi:type="dcterms:W3CDTF">2020-08-29T08:30:29Z</dcterms:modified>
</cp:coreProperties>
</file>