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006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1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7540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855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93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932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35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606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940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010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323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387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7BE50-55B9-4BD4-827D-CA3A5559E8BD}" type="datetimeFigureOut">
              <a:rPr lang="nl-NL" smtClean="0"/>
              <a:t>23-10-2020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33824-6173-471E-B378-4ADE42D4A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20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03026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23561"/>
            <a:ext cx="6858000" cy="395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1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95391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9026"/>
            <a:ext cx="6858000" cy="301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32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2</cp:revision>
  <cp:lastPrinted>2020-10-23T06:48:35Z</cp:lastPrinted>
  <dcterms:created xsi:type="dcterms:W3CDTF">2020-10-23T06:38:57Z</dcterms:created>
  <dcterms:modified xsi:type="dcterms:W3CDTF">2020-10-23T06:49:33Z</dcterms:modified>
</cp:coreProperties>
</file>