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3090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72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136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54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558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673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4470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516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33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658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141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475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A3B30-F1A3-4BC2-B8A4-47F78BE5A85B}" type="datetimeFigureOut">
              <a:rPr lang="nl-NL" smtClean="0"/>
              <a:t>24-8-2021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91E00-DD6E-4B51-9D3C-A3E3BDD78D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367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625834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8347"/>
            <a:ext cx="6858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60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030"/>
            <a:ext cx="6858000" cy="158586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98490"/>
            <a:ext cx="6858000" cy="576037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644286"/>
            <a:ext cx="6858000" cy="184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2817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A4 (210 x 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1</cp:revision>
  <dcterms:created xsi:type="dcterms:W3CDTF">2021-08-24T05:39:58Z</dcterms:created>
  <dcterms:modified xsi:type="dcterms:W3CDTF">2021-08-24T05:43:06Z</dcterms:modified>
</cp:coreProperties>
</file>