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3090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05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99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24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01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27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85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59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70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82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79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4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0E07-BA15-4D0F-A5E3-FFEF2DE04F8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A276-8BCF-4F78-9EFF-F547B1045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2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" y="437520"/>
            <a:ext cx="6782747" cy="90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0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5" y="447046"/>
            <a:ext cx="6725589" cy="90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0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2" y="566125"/>
            <a:ext cx="6706536" cy="87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8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6" y="427993"/>
            <a:ext cx="6754168" cy="90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3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6" y="528020"/>
            <a:ext cx="6754168" cy="88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2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" y="1366337"/>
            <a:ext cx="6820852" cy="71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118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A4 (210 x 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Olav Smit</dc:creator>
  <cp:lastModifiedBy>Jan Olav Smit</cp:lastModifiedBy>
  <cp:revision>1</cp:revision>
  <dcterms:created xsi:type="dcterms:W3CDTF">2021-02-25T15:24:13Z</dcterms:created>
  <dcterms:modified xsi:type="dcterms:W3CDTF">2021-02-25T15:26:42Z</dcterms:modified>
</cp:coreProperties>
</file>