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63" r:id="rId4"/>
  </p:sldIdLst>
  <p:sldSz cx="6858000" cy="9906000" type="A4"/>
  <p:notesSz cx="6888163" cy="100187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67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2964" y="9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89C9-D039-42E8-8C21-32CB1513D545}" type="datetimeFigureOut">
              <a:rPr lang="nl-NL" smtClean="0"/>
              <a:t>20-6-2022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89A6-7E38-4DED-A919-AD4E149B49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7355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89C9-D039-42E8-8C21-32CB1513D545}" type="datetimeFigureOut">
              <a:rPr lang="nl-NL" smtClean="0"/>
              <a:t>20-6-2022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89A6-7E38-4DED-A919-AD4E149B49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7845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89C9-D039-42E8-8C21-32CB1513D545}" type="datetimeFigureOut">
              <a:rPr lang="nl-NL" smtClean="0"/>
              <a:t>20-6-2022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89A6-7E38-4DED-A919-AD4E149B49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0874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89C9-D039-42E8-8C21-32CB1513D545}" type="datetimeFigureOut">
              <a:rPr lang="nl-NL" smtClean="0"/>
              <a:t>20-6-2022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89A6-7E38-4DED-A919-AD4E149B49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7156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89C9-D039-42E8-8C21-32CB1513D545}" type="datetimeFigureOut">
              <a:rPr lang="nl-NL" smtClean="0"/>
              <a:t>20-6-2022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89A6-7E38-4DED-A919-AD4E149B49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1692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89C9-D039-42E8-8C21-32CB1513D545}" type="datetimeFigureOut">
              <a:rPr lang="nl-NL" smtClean="0"/>
              <a:t>20-6-2022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89A6-7E38-4DED-A919-AD4E149B49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3169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89C9-D039-42E8-8C21-32CB1513D545}" type="datetimeFigureOut">
              <a:rPr lang="nl-NL" smtClean="0"/>
              <a:t>20-6-2022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89A6-7E38-4DED-A919-AD4E149B49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2886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89C9-D039-42E8-8C21-32CB1513D545}" type="datetimeFigureOut">
              <a:rPr lang="nl-NL" smtClean="0"/>
              <a:t>20-6-2022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89A6-7E38-4DED-A919-AD4E149B49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2704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89C9-D039-42E8-8C21-32CB1513D545}" type="datetimeFigureOut">
              <a:rPr lang="nl-NL" smtClean="0"/>
              <a:t>20-6-2022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89A6-7E38-4DED-A919-AD4E149B49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4256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89C9-D039-42E8-8C21-32CB1513D545}" type="datetimeFigureOut">
              <a:rPr lang="nl-NL" smtClean="0"/>
              <a:t>20-6-2022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89A6-7E38-4DED-A919-AD4E149B49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9537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89C9-D039-42E8-8C21-32CB1513D545}" type="datetimeFigureOut">
              <a:rPr lang="nl-NL" smtClean="0"/>
              <a:t>20-6-2022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89A6-7E38-4DED-A919-AD4E149B49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9133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B89C9-D039-42E8-8C21-32CB1513D545}" type="datetimeFigureOut">
              <a:rPr lang="nl-NL" smtClean="0"/>
              <a:t>20-6-2022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289A6-7E38-4DED-A919-AD4E149B49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1713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4392653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392653"/>
            <a:ext cx="6858000" cy="4882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688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 rotWithShape="1">
          <a:blip r:embed="rId2"/>
          <a:srcRect b="35745"/>
          <a:stretch/>
        </p:blipFill>
        <p:spPr>
          <a:xfrm>
            <a:off x="0" y="1"/>
            <a:ext cx="6858000" cy="3279648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483337"/>
            <a:ext cx="6858000" cy="3315241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7930404"/>
            <a:ext cx="6858000" cy="1436528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2"/>
          <a:srcRect t="75735"/>
          <a:stretch/>
        </p:blipFill>
        <p:spPr>
          <a:xfrm>
            <a:off x="0" y="3279649"/>
            <a:ext cx="6858000" cy="1239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096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213"/>
            <a:ext cx="6858000" cy="5129161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62060"/>
            <a:ext cx="6858000" cy="1345505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768347"/>
            <a:ext cx="6858000" cy="3099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189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2969</TotalTime>
  <Words>0</Words>
  <Application>Microsoft Office PowerPoint</Application>
  <PresentationFormat>A4 (210 x 297 mm)</PresentationFormat>
  <Paragraphs>0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 Olav Smit</dc:creator>
  <cp:lastModifiedBy>Jan Olav Smit</cp:lastModifiedBy>
  <cp:revision>5</cp:revision>
  <cp:lastPrinted>2022-06-20T09:58:58Z</cp:lastPrinted>
  <dcterms:created xsi:type="dcterms:W3CDTF">2022-06-20T08:50:37Z</dcterms:created>
  <dcterms:modified xsi:type="dcterms:W3CDTF">2022-06-22T10:19:54Z</dcterms:modified>
</cp:coreProperties>
</file>