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3180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690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411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594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703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966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037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6354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96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0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3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024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6E2B-CD67-4539-99C7-DAFF8F7A42D4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64E01-D3FA-4B74-AD01-1DAC2EF33F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642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577" y="0"/>
            <a:ext cx="6348845" cy="395446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576" y="3825901"/>
            <a:ext cx="6335309" cy="459766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341" y="8481120"/>
            <a:ext cx="6485659" cy="142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68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09" y="0"/>
            <a:ext cx="6347527" cy="415636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42" y="4156363"/>
            <a:ext cx="6448213" cy="2826327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509" y="6982690"/>
            <a:ext cx="6371146" cy="287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75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" y="304806"/>
            <a:ext cx="6672264" cy="49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4336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A4 (210 x 297 mm)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1</cp:revision>
  <cp:lastPrinted>2017-08-24T13:37:57Z</cp:lastPrinted>
  <dcterms:created xsi:type="dcterms:W3CDTF">2017-08-24T13:33:42Z</dcterms:created>
  <dcterms:modified xsi:type="dcterms:W3CDTF">2017-08-24T13:40:19Z</dcterms:modified>
</cp:coreProperties>
</file>