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15" y="0"/>
            <a:ext cx="6564969" cy="7869268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515" y="7950017"/>
            <a:ext cx="6565460" cy="137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8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5</cp:revision>
  <cp:lastPrinted>2020-07-20T08:19:16Z</cp:lastPrinted>
  <dcterms:created xsi:type="dcterms:W3CDTF">2019-04-09T12:30:42Z</dcterms:created>
  <dcterms:modified xsi:type="dcterms:W3CDTF">2020-07-20T08:21:54Z</dcterms:modified>
</cp:coreProperties>
</file>