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</p:sldIdLst>
  <p:sldSz cx="6858000" cy="9906000" type="A4"/>
  <p:notesSz cx="6888163" cy="10018713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8" autoAdjust="0"/>
    <p:restoredTop sz="94660"/>
  </p:normalViewPr>
  <p:slideViewPr>
    <p:cSldViewPr snapToGrid="0" showGuides="1">
      <p:cViewPr varScale="1">
        <p:scale>
          <a:sx n="70" d="100"/>
          <a:sy n="70" d="100"/>
        </p:scale>
        <p:origin x="2994" y="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8D5B7-CBAB-4AF5-B3D4-E12F09F6ACA1}" type="datetimeFigureOut">
              <a:rPr lang="nl-NL" smtClean="0"/>
              <a:t>20-5-2019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176E7-7C2D-46A3-B85F-E93F6008E7A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07606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8D5B7-CBAB-4AF5-B3D4-E12F09F6ACA1}" type="datetimeFigureOut">
              <a:rPr lang="nl-NL" smtClean="0"/>
              <a:t>20-5-2019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176E7-7C2D-46A3-B85F-E93F6008E7A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54380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8D5B7-CBAB-4AF5-B3D4-E12F09F6ACA1}" type="datetimeFigureOut">
              <a:rPr lang="nl-NL" smtClean="0"/>
              <a:t>20-5-2019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176E7-7C2D-46A3-B85F-E93F6008E7A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50971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8D5B7-CBAB-4AF5-B3D4-E12F09F6ACA1}" type="datetimeFigureOut">
              <a:rPr lang="nl-NL" smtClean="0"/>
              <a:t>20-5-2019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176E7-7C2D-46A3-B85F-E93F6008E7A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70057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8D5B7-CBAB-4AF5-B3D4-E12F09F6ACA1}" type="datetimeFigureOut">
              <a:rPr lang="nl-NL" smtClean="0"/>
              <a:t>20-5-2019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176E7-7C2D-46A3-B85F-E93F6008E7A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94929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8D5B7-CBAB-4AF5-B3D4-E12F09F6ACA1}" type="datetimeFigureOut">
              <a:rPr lang="nl-NL" smtClean="0"/>
              <a:t>20-5-2019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176E7-7C2D-46A3-B85F-E93F6008E7A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85080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8D5B7-CBAB-4AF5-B3D4-E12F09F6ACA1}" type="datetimeFigureOut">
              <a:rPr lang="nl-NL" smtClean="0"/>
              <a:t>20-5-2019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176E7-7C2D-46A3-B85F-E93F6008E7A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72566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8D5B7-CBAB-4AF5-B3D4-E12F09F6ACA1}" type="datetimeFigureOut">
              <a:rPr lang="nl-NL" smtClean="0"/>
              <a:t>20-5-2019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176E7-7C2D-46A3-B85F-E93F6008E7A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68243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8D5B7-CBAB-4AF5-B3D4-E12F09F6ACA1}" type="datetimeFigureOut">
              <a:rPr lang="nl-NL" smtClean="0"/>
              <a:t>20-5-2019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176E7-7C2D-46A3-B85F-E93F6008E7A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88341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8D5B7-CBAB-4AF5-B3D4-E12F09F6ACA1}" type="datetimeFigureOut">
              <a:rPr lang="nl-NL" smtClean="0"/>
              <a:t>20-5-2019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176E7-7C2D-46A3-B85F-E93F6008E7A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24327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8D5B7-CBAB-4AF5-B3D4-E12F09F6ACA1}" type="datetimeFigureOut">
              <a:rPr lang="nl-NL" smtClean="0"/>
              <a:t>20-5-2019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176E7-7C2D-46A3-B85F-E93F6008E7A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63752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58D5B7-CBAB-4AF5-B3D4-E12F09F6ACA1}" type="datetimeFigureOut">
              <a:rPr lang="nl-NL" smtClean="0"/>
              <a:t>20-5-2019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2176E7-7C2D-46A3-B85F-E93F6008E7A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52360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351"/>
            <a:ext cx="6858000" cy="5484822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382" y="5450791"/>
            <a:ext cx="6693618" cy="3024465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4382" y="8601392"/>
            <a:ext cx="6693618" cy="1246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44841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012" y="4712"/>
            <a:ext cx="6722988" cy="5768291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4715" y="5773003"/>
            <a:ext cx="6653284" cy="1284663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1735" y="7057666"/>
            <a:ext cx="6587081" cy="2686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81250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420" y="-6424"/>
            <a:ext cx="6612340" cy="5721146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7420" y="5695460"/>
            <a:ext cx="6680580" cy="1265625"/>
          </a:xfrm>
          <a:prstGeom prst="rect">
            <a:avLst/>
          </a:prstGeom>
        </p:spPr>
      </p:pic>
      <p:pic>
        <p:nvPicPr>
          <p:cNvPr id="7" name="Afbeelding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7420" y="7075446"/>
            <a:ext cx="6680580" cy="1280445"/>
          </a:xfrm>
          <a:prstGeom prst="rect">
            <a:avLst/>
          </a:prstGeom>
        </p:spPr>
      </p:pic>
      <p:pic>
        <p:nvPicPr>
          <p:cNvPr id="8" name="Afbeelding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0250" y="8628368"/>
            <a:ext cx="6557749" cy="1221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61242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6445"/>
            <a:ext cx="6858000" cy="1415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36834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749" y="355614"/>
            <a:ext cx="5852502" cy="4597386"/>
          </a:xfrm>
          <a:prstGeom prst="rect">
            <a:avLst/>
          </a:prstGeom>
        </p:spPr>
      </p:pic>
      <p:sp>
        <p:nvSpPr>
          <p:cNvPr id="4" name="Tekstvak 3"/>
          <p:cNvSpPr txBox="1"/>
          <p:nvPr/>
        </p:nvSpPr>
        <p:spPr>
          <a:xfrm>
            <a:off x="1542197" y="0"/>
            <a:ext cx="34504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600" dirty="0" smtClean="0"/>
              <a:t>A time of wonder</a:t>
            </a:r>
            <a:endParaRPr lang="nl-NL" sz="3600" dirty="0"/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749" y="5148967"/>
            <a:ext cx="5852502" cy="4350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84627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433" y="306453"/>
            <a:ext cx="6039134" cy="4520178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433" y="5082425"/>
            <a:ext cx="6039134" cy="4338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5094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8490" y="270229"/>
            <a:ext cx="6121020" cy="4428130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8490" y="5230425"/>
            <a:ext cx="6121020" cy="4410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53886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307" y="424666"/>
            <a:ext cx="6339386" cy="2833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8772257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them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</TotalTime>
  <Words>4</Words>
  <Application>Microsoft Office PowerPoint</Application>
  <PresentationFormat>A4 (210 x 297 mm)</PresentationFormat>
  <Paragraphs>1</Paragraphs>
  <Slides>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Jan Olav Smit</dc:creator>
  <cp:lastModifiedBy>Jan Olav Smit</cp:lastModifiedBy>
  <cp:revision>2</cp:revision>
  <cp:lastPrinted>2019-05-20T21:37:54Z</cp:lastPrinted>
  <dcterms:created xsi:type="dcterms:W3CDTF">2019-04-09T12:30:42Z</dcterms:created>
  <dcterms:modified xsi:type="dcterms:W3CDTF">2019-05-20T21:39:21Z</dcterms:modified>
</cp:coreProperties>
</file>