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6858000" cy="9906000" type="A4"/>
  <p:notesSz cx="6888163" cy="100187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8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2994" y="7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930-34D9-4AE5-82A8-DE5336ABA9DA}" type="datetimeFigureOut">
              <a:rPr lang="nl-NL" smtClean="0"/>
              <a:t>2-11-2018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700D8-E108-447F-94EB-381062E4BB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0751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930-34D9-4AE5-82A8-DE5336ABA9DA}" type="datetimeFigureOut">
              <a:rPr lang="nl-NL" smtClean="0"/>
              <a:t>2-11-2018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700D8-E108-447F-94EB-381062E4BB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234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930-34D9-4AE5-82A8-DE5336ABA9DA}" type="datetimeFigureOut">
              <a:rPr lang="nl-NL" smtClean="0"/>
              <a:t>2-11-2018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700D8-E108-447F-94EB-381062E4BB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087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930-34D9-4AE5-82A8-DE5336ABA9DA}" type="datetimeFigureOut">
              <a:rPr lang="nl-NL" smtClean="0"/>
              <a:t>2-11-2018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700D8-E108-447F-94EB-381062E4BB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6324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930-34D9-4AE5-82A8-DE5336ABA9DA}" type="datetimeFigureOut">
              <a:rPr lang="nl-NL" smtClean="0"/>
              <a:t>2-11-2018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700D8-E108-447F-94EB-381062E4BB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892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930-34D9-4AE5-82A8-DE5336ABA9DA}" type="datetimeFigureOut">
              <a:rPr lang="nl-NL" smtClean="0"/>
              <a:t>2-11-2018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700D8-E108-447F-94EB-381062E4BB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5991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930-34D9-4AE5-82A8-DE5336ABA9DA}" type="datetimeFigureOut">
              <a:rPr lang="nl-NL" smtClean="0"/>
              <a:t>2-11-2018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700D8-E108-447F-94EB-381062E4BB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3394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930-34D9-4AE5-82A8-DE5336ABA9DA}" type="datetimeFigureOut">
              <a:rPr lang="nl-NL" smtClean="0"/>
              <a:t>2-11-2018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700D8-E108-447F-94EB-381062E4BB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874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930-34D9-4AE5-82A8-DE5336ABA9DA}" type="datetimeFigureOut">
              <a:rPr lang="nl-NL" smtClean="0"/>
              <a:t>2-11-2018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700D8-E108-447F-94EB-381062E4BB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4624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930-34D9-4AE5-82A8-DE5336ABA9DA}" type="datetimeFigureOut">
              <a:rPr lang="nl-NL" smtClean="0"/>
              <a:t>2-11-2018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700D8-E108-447F-94EB-381062E4BB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5038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930-34D9-4AE5-82A8-DE5336ABA9DA}" type="datetimeFigureOut">
              <a:rPr lang="nl-NL" smtClean="0"/>
              <a:t>2-11-2018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700D8-E108-447F-94EB-381062E4BB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3387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E3930-34D9-4AE5-82A8-DE5336ABA9DA}" type="datetimeFigureOut">
              <a:rPr lang="nl-NL" smtClean="0"/>
              <a:t>2-11-2018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700D8-E108-447F-94EB-381062E4BB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2248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5791711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91711"/>
            <a:ext cx="6858000" cy="3356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030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5846541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941437"/>
            <a:ext cx="6858000" cy="2885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675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615837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53277"/>
            <a:ext cx="6858000" cy="315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61679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A4 (210 x 297 mm)</PresentationFormat>
  <Paragraphs>0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 Olav Smit</dc:creator>
  <cp:lastModifiedBy>Jan Olav Smit</cp:lastModifiedBy>
  <cp:revision>1</cp:revision>
  <cp:lastPrinted>2018-11-02T09:40:00Z</cp:lastPrinted>
  <dcterms:created xsi:type="dcterms:W3CDTF">2018-11-02T09:37:56Z</dcterms:created>
  <dcterms:modified xsi:type="dcterms:W3CDTF">2018-11-02T09:40:31Z</dcterms:modified>
</cp:coreProperties>
</file>