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29-8-2020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858"/>
            <a:ext cx="6858000" cy="5331363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51316"/>
            <a:ext cx="6858000" cy="2643106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507785"/>
            <a:ext cx="6858000" cy="110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52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787"/>
            <a:ext cx="6858000" cy="471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1817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9</cp:revision>
  <cp:lastPrinted>2020-08-25T12:59:51Z</cp:lastPrinted>
  <dcterms:created xsi:type="dcterms:W3CDTF">2019-04-09T12:30:42Z</dcterms:created>
  <dcterms:modified xsi:type="dcterms:W3CDTF">2020-08-29T08:05:03Z</dcterms:modified>
</cp:coreProperties>
</file>