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6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622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210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73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7017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454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085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943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063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784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2721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21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976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A6AFD-A9D4-4010-AC88-E92BF01DDA8F}" type="datetimeFigureOut">
              <a:rPr lang="nl-NL" smtClean="0"/>
              <a:t>21-6-2018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422F1-0F0D-4223-858A-248800F96D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233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6364"/>
            <a:ext cx="6858000" cy="568346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23636"/>
            <a:ext cx="6858000" cy="321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669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474534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43694"/>
            <a:ext cx="6858000" cy="455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837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2468"/>
            <a:ext cx="6858000" cy="535376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566237"/>
            <a:ext cx="6858000" cy="344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8216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A4 (210 x 297 mm)</PresentationFormat>
  <Paragraphs>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1</cp:revision>
  <cp:lastPrinted>2018-06-21T06:54:28Z</cp:lastPrinted>
  <dcterms:created xsi:type="dcterms:W3CDTF">2018-06-21T06:51:32Z</dcterms:created>
  <dcterms:modified xsi:type="dcterms:W3CDTF">2018-06-21T06:56:46Z</dcterms:modified>
</cp:coreProperties>
</file>