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88163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9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112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ECD4-A673-4E58-BAEE-ED63EC3FD0AC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EF874-1755-41BE-99DB-391CC66DCA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7239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ECD4-A673-4E58-BAEE-ED63EC3FD0AC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EF874-1755-41BE-99DB-391CC66DCA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469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ECD4-A673-4E58-BAEE-ED63EC3FD0AC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EF874-1755-41BE-99DB-391CC66DCA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0540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ECD4-A673-4E58-BAEE-ED63EC3FD0AC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EF874-1755-41BE-99DB-391CC66DCA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4798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ECD4-A673-4E58-BAEE-ED63EC3FD0AC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EF874-1755-41BE-99DB-391CC66DCA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4801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ECD4-A673-4E58-BAEE-ED63EC3FD0AC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EF874-1755-41BE-99DB-391CC66DCA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8003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ECD4-A673-4E58-BAEE-ED63EC3FD0AC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EF874-1755-41BE-99DB-391CC66DCA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3579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ECD4-A673-4E58-BAEE-ED63EC3FD0AC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EF874-1755-41BE-99DB-391CC66DCA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0182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ECD4-A673-4E58-BAEE-ED63EC3FD0AC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EF874-1755-41BE-99DB-391CC66DCA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6726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ECD4-A673-4E58-BAEE-ED63EC3FD0AC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EF874-1755-41BE-99DB-391CC66DCA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4348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ECD4-A673-4E58-BAEE-ED63EC3FD0AC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EF874-1755-41BE-99DB-391CC66DCA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7404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5ECD4-A673-4E58-BAEE-ED63EC3FD0AC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EF874-1755-41BE-99DB-391CC66DCA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0364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2"/>
          <a:srcRect l="52869" t="3409" r="1878" b="4118"/>
          <a:stretch/>
        </p:blipFill>
        <p:spPr>
          <a:xfrm>
            <a:off x="6294966" y="444500"/>
            <a:ext cx="4284134" cy="5609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81654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Olav Smit</dc:creator>
  <cp:lastModifiedBy>Jan Olav Smit</cp:lastModifiedBy>
  <cp:revision>1</cp:revision>
  <cp:lastPrinted>2024-06-12T10:41:55Z</cp:lastPrinted>
  <dcterms:created xsi:type="dcterms:W3CDTF">2024-06-12T10:41:49Z</dcterms:created>
  <dcterms:modified xsi:type="dcterms:W3CDTF">2024-06-12T10:42:23Z</dcterms:modified>
</cp:coreProperties>
</file>