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  <p:sldId id="259" r:id="rId3"/>
    <p:sldId id="260" r:id="rId4"/>
    <p:sldId id="256" r:id="rId5"/>
    <p:sldId id="257" r:id="rId6"/>
  </p:sldIdLst>
  <p:sldSz cx="6858000" cy="9906000" type="A4"/>
  <p:notesSz cx="6888163" cy="10018713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78" autoAdjust="0"/>
    <p:restoredTop sz="94660"/>
  </p:normalViewPr>
  <p:slideViewPr>
    <p:cSldViewPr snapToGrid="0" showGuides="1">
      <p:cViewPr varScale="1">
        <p:scale>
          <a:sx n="70" d="100"/>
          <a:sy n="70" d="100"/>
        </p:scale>
        <p:origin x="2994" y="72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nl-NL" smtClean="0"/>
              <a:t>Klik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58D5B7-CBAB-4AF5-B3D4-E12F09F6ACA1}" type="datetimeFigureOut">
              <a:rPr lang="nl-NL" smtClean="0"/>
              <a:t>25-8-2020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176E7-7C2D-46A3-B85F-E93F6008E7A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076063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58D5B7-CBAB-4AF5-B3D4-E12F09F6ACA1}" type="datetimeFigureOut">
              <a:rPr lang="nl-NL" smtClean="0"/>
              <a:t>25-8-2020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176E7-7C2D-46A3-B85F-E93F6008E7A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543802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58D5B7-CBAB-4AF5-B3D4-E12F09F6ACA1}" type="datetimeFigureOut">
              <a:rPr lang="nl-NL" smtClean="0"/>
              <a:t>25-8-2020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176E7-7C2D-46A3-B85F-E93F6008E7A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3509718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58D5B7-CBAB-4AF5-B3D4-E12F09F6ACA1}" type="datetimeFigureOut">
              <a:rPr lang="nl-NL" smtClean="0"/>
              <a:t>25-8-2020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176E7-7C2D-46A3-B85F-E93F6008E7A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700576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58D5B7-CBAB-4AF5-B3D4-E12F09F6ACA1}" type="datetimeFigureOut">
              <a:rPr lang="nl-NL" smtClean="0"/>
              <a:t>25-8-2020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176E7-7C2D-46A3-B85F-E93F6008E7A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949293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58D5B7-CBAB-4AF5-B3D4-E12F09F6ACA1}" type="datetimeFigureOut">
              <a:rPr lang="nl-NL" smtClean="0"/>
              <a:t>25-8-2020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176E7-7C2D-46A3-B85F-E93F6008E7A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850804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58D5B7-CBAB-4AF5-B3D4-E12F09F6ACA1}" type="datetimeFigureOut">
              <a:rPr lang="nl-NL" smtClean="0"/>
              <a:t>25-8-2020</a:t>
            </a:fld>
            <a:endParaRPr lang="nl-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176E7-7C2D-46A3-B85F-E93F6008E7A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725661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58D5B7-CBAB-4AF5-B3D4-E12F09F6ACA1}" type="datetimeFigureOut">
              <a:rPr lang="nl-NL" smtClean="0"/>
              <a:t>25-8-2020</a:t>
            </a:fld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176E7-7C2D-46A3-B85F-E93F6008E7A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682437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58D5B7-CBAB-4AF5-B3D4-E12F09F6ACA1}" type="datetimeFigureOut">
              <a:rPr lang="nl-NL" smtClean="0"/>
              <a:t>25-8-2020</a:t>
            </a:fld>
            <a:endParaRPr lang="nl-N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176E7-7C2D-46A3-B85F-E93F6008E7A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883416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58D5B7-CBAB-4AF5-B3D4-E12F09F6ACA1}" type="datetimeFigureOut">
              <a:rPr lang="nl-NL" smtClean="0"/>
              <a:t>25-8-2020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176E7-7C2D-46A3-B85F-E93F6008E7A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243272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nl-NL" smtClean="0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58D5B7-CBAB-4AF5-B3D4-E12F09F6ACA1}" type="datetimeFigureOut">
              <a:rPr lang="nl-NL" smtClean="0"/>
              <a:t>25-8-2020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176E7-7C2D-46A3-B85F-E93F6008E7A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637522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58D5B7-CBAB-4AF5-B3D4-E12F09F6ACA1}" type="datetimeFigureOut">
              <a:rPr lang="nl-NL" smtClean="0"/>
              <a:t>25-8-2020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2176E7-7C2D-46A3-B85F-E93F6008E7A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5523601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47212"/>
            <a:ext cx="6858000" cy="4152472"/>
          </a:xfrm>
          <a:prstGeom prst="rect">
            <a:avLst/>
          </a:prstGeom>
        </p:spPr>
      </p:pic>
      <p:pic>
        <p:nvPicPr>
          <p:cNvPr id="5" name="Afbeelding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4299684"/>
            <a:ext cx="6858000" cy="50142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05209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64207"/>
            <a:ext cx="6858000" cy="4755799"/>
          </a:xfrm>
          <a:prstGeom prst="rect">
            <a:avLst/>
          </a:prstGeom>
        </p:spPr>
      </p:pic>
      <p:pic>
        <p:nvPicPr>
          <p:cNvPr id="5" name="Afbeelding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4918241"/>
            <a:ext cx="6858000" cy="48803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95181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00250"/>
            <a:ext cx="6858000" cy="5355113"/>
          </a:xfrm>
          <a:prstGeom prst="rect">
            <a:avLst/>
          </a:prstGeom>
        </p:spPr>
      </p:pic>
      <p:pic>
        <p:nvPicPr>
          <p:cNvPr id="5" name="Afbeelding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5850270"/>
            <a:ext cx="6858000" cy="17297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96498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Afbeelding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57732"/>
            <a:ext cx="6734432" cy="82765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44841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12960"/>
            <a:ext cx="6858000" cy="8115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8258366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Kantoorthem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thema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th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76</TotalTime>
  <Words>0</Words>
  <Application>Microsoft Office PowerPoint</Application>
  <PresentationFormat>A4 (210 x 297 mm)</PresentationFormat>
  <Paragraphs>0</Paragraphs>
  <Slides>5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Kantoorthema</vt:lpstr>
      <vt:lpstr>PowerPoint-presentatie</vt:lpstr>
      <vt:lpstr>PowerPoint-presentatie</vt:lpstr>
      <vt:lpstr>PowerPoint-presentatie</vt:lpstr>
      <vt:lpstr>PowerPoint-presentatie</vt:lpstr>
      <vt:lpstr>PowerPoint-presentatie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Jan Olav Smit</dc:creator>
  <cp:lastModifiedBy>Jan Olav Smit</cp:lastModifiedBy>
  <cp:revision>8</cp:revision>
  <cp:lastPrinted>2020-08-25T12:59:51Z</cp:lastPrinted>
  <dcterms:created xsi:type="dcterms:W3CDTF">2019-04-09T12:30:42Z</dcterms:created>
  <dcterms:modified xsi:type="dcterms:W3CDTF">2020-08-25T13:00:16Z</dcterms:modified>
</cp:coreProperties>
</file>