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70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123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862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85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523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29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98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877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766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80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213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79289-DA12-421C-BDA4-CFC7C6C176EF}" type="datetimeFigureOut">
              <a:rPr lang="nl-NL" smtClean="0"/>
              <a:t>10-10-2018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11C0D-F5DB-4B2D-A8F5-832D14930A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915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61413" cy="58926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3" y="5995810"/>
            <a:ext cx="6858000" cy="331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489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2" y="0"/>
            <a:ext cx="6858000" cy="605589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91" y="6257259"/>
            <a:ext cx="6858000" cy="295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7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46"/>
            <a:ext cx="6858000" cy="523246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91802"/>
            <a:ext cx="45053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4501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dcterms:created xsi:type="dcterms:W3CDTF">2018-10-10T18:36:52Z</dcterms:created>
  <dcterms:modified xsi:type="dcterms:W3CDTF">2018-10-10T18:39:55Z</dcterms:modified>
</cp:coreProperties>
</file>